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96" r:id="rId3"/>
    <p:sldId id="301" r:id="rId4"/>
    <p:sldId id="298" r:id="rId5"/>
    <p:sldId id="302" r:id="rId6"/>
    <p:sldId id="303" r:id="rId7"/>
    <p:sldId id="304" r:id="rId8"/>
    <p:sldId id="309" r:id="rId9"/>
    <p:sldId id="305" r:id="rId10"/>
    <p:sldId id="306" r:id="rId11"/>
    <p:sldId id="307" r:id="rId12"/>
    <p:sldId id="310" r:id="rId13"/>
    <p:sldId id="308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80000"/>
    <a:srgbClr val="0000CC"/>
    <a:srgbClr val="B80C1C"/>
    <a:srgbClr val="FFCC00"/>
    <a:srgbClr val="9999FF"/>
    <a:srgbClr val="3399FF"/>
    <a:srgbClr val="EFF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9352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CECF6-B695-4F99-9DF3-6C09F80A4C3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79F0132-4FD5-4078-88FB-B186F1F0AF08}">
      <dgm:prSet phldrT="[Текст]" phldr="1"/>
      <dgm:spPr/>
      <dgm:t>
        <a:bodyPr/>
        <a:lstStyle/>
        <a:p>
          <a:endParaRPr lang="ru-RU" dirty="0"/>
        </a:p>
      </dgm:t>
    </dgm:pt>
    <dgm:pt modelId="{84037FA7-3B1E-49F4-B257-E2C0A898D957}" type="parTrans" cxnId="{896B805C-F72F-4829-B004-884ACD934045}">
      <dgm:prSet/>
      <dgm:spPr/>
      <dgm:t>
        <a:bodyPr/>
        <a:lstStyle/>
        <a:p>
          <a:endParaRPr lang="ru-RU"/>
        </a:p>
      </dgm:t>
    </dgm:pt>
    <dgm:pt modelId="{24CBBAE2-0453-424B-AA3C-8A585FE25083}" type="sibTrans" cxnId="{896B805C-F72F-4829-B004-884ACD934045}">
      <dgm:prSet/>
      <dgm:spPr/>
      <dgm:t>
        <a:bodyPr/>
        <a:lstStyle/>
        <a:p>
          <a:endParaRPr lang="ru-RU"/>
        </a:p>
      </dgm:t>
    </dgm:pt>
    <dgm:pt modelId="{AE5EDB02-75C6-457E-806B-FCDCE9C47424}">
      <dgm:prSet phldrT="[Текст]"/>
      <dgm:spPr/>
      <dgm:t>
        <a:bodyPr/>
        <a:lstStyle/>
        <a:p>
          <a:r>
            <a:rPr lang="ru-RU" dirty="0" smtClean="0"/>
            <a:t>Государственная итоговая аттестация (ЕГЭ, ОГЭ, ГВЭ)</a:t>
          </a:r>
          <a:endParaRPr lang="ru-RU" dirty="0"/>
        </a:p>
      </dgm:t>
    </dgm:pt>
    <dgm:pt modelId="{5F1F55CA-CBEC-405A-B77D-9EA3BDC51FC9}" type="parTrans" cxnId="{7334FC94-5695-41A2-A674-1A9AF51A6B17}">
      <dgm:prSet/>
      <dgm:spPr/>
      <dgm:t>
        <a:bodyPr/>
        <a:lstStyle/>
        <a:p>
          <a:endParaRPr lang="ru-RU"/>
        </a:p>
      </dgm:t>
    </dgm:pt>
    <dgm:pt modelId="{798D24E3-2E44-49B2-A6EB-DEDCB1FC5E35}" type="sibTrans" cxnId="{7334FC94-5695-41A2-A674-1A9AF51A6B17}">
      <dgm:prSet/>
      <dgm:spPr/>
      <dgm:t>
        <a:bodyPr/>
        <a:lstStyle/>
        <a:p>
          <a:endParaRPr lang="ru-RU"/>
        </a:p>
      </dgm:t>
    </dgm:pt>
    <dgm:pt modelId="{424F0601-83A2-4EA5-ABCA-B965B869A76C}">
      <dgm:prSet phldrT="[Текст]" phldr="1"/>
      <dgm:spPr/>
      <dgm:t>
        <a:bodyPr/>
        <a:lstStyle/>
        <a:p>
          <a:endParaRPr lang="ru-RU" dirty="0"/>
        </a:p>
      </dgm:t>
    </dgm:pt>
    <dgm:pt modelId="{3994AA0D-C688-416F-86F0-4691CCB8D7C4}" type="parTrans" cxnId="{5F1D0186-4457-485A-A900-330772BC2D2E}">
      <dgm:prSet/>
      <dgm:spPr/>
      <dgm:t>
        <a:bodyPr/>
        <a:lstStyle/>
        <a:p>
          <a:endParaRPr lang="ru-RU"/>
        </a:p>
      </dgm:t>
    </dgm:pt>
    <dgm:pt modelId="{11E692F0-D924-4B19-99E1-B967C18FCD0E}" type="sibTrans" cxnId="{5F1D0186-4457-485A-A900-330772BC2D2E}">
      <dgm:prSet/>
      <dgm:spPr/>
      <dgm:t>
        <a:bodyPr/>
        <a:lstStyle/>
        <a:p>
          <a:endParaRPr lang="ru-RU"/>
        </a:p>
      </dgm:t>
    </dgm:pt>
    <dgm:pt modelId="{8A5AF563-C7E5-4F30-9A72-F757D412180D}">
      <dgm:prSet phldrT="[Текст]"/>
      <dgm:spPr/>
      <dgm:t>
        <a:bodyPr/>
        <a:lstStyle/>
        <a:p>
          <a:r>
            <a:rPr lang="ru-RU" dirty="0" smtClean="0"/>
            <a:t>Национальные исследования качества образования (НИКО)</a:t>
          </a:r>
          <a:endParaRPr lang="ru-RU" dirty="0"/>
        </a:p>
      </dgm:t>
    </dgm:pt>
    <dgm:pt modelId="{B24DA066-96CD-44E5-82D0-0955961DDBD2}" type="parTrans" cxnId="{143773DE-6408-46F1-A98C-4921BEDD4729}">
      <dgm:prSet/>
      <dgm:spPr/>
      <dgm:t>
        <a:bodyPr/>
        <a:lstStyle/>
        <a:p>
          <a:endParaRPr lang="ru-RU"/>
        </a:p>
      </dgm:t>
    </dgm:pt>
    <dgm:pt modelId="{E69EAD27-149C-4C6B-BD3B-750AD17F8529}" type="sibTrans" cxnId="{143773DE-6408-46F1-A98C-4921BEDD4729}">
      <dgm:prSet/>
      <dgm:spPr/>
      <dgm:t>
        <a:bodyPr/>
        <a:lstStyle/>
        <a:p>
          <a:endParaRPr lang="ru-RU"/>
        </a:p>
      </dgm:t>
    </dgm:pt>
    <dgm:pt modelId="{4F27BBCD-6D4A-47A0-9E79-A6E46980E17A}">
      <dgm:prSet phldrT="[Текст]" phldr="1"/>
      <dgm:spPr/>
      <dgm:t>
        <a:bodyPr/>
        <a:lstStyle/>
        <a:p>
          <a:endParaRPr lang="ru-RU" dirty="0"/>
        </a:p>
      </dgm:t>
    </dgm:pt>
    <dgm:pt modelId="{A335F915-3EDD-4467-97EE-0946E2E89A4C}" type="parTrans" cxnId="{F5E3574C-0869-4272-9D59-1C1053D51173}">
      <dgm:prSet/>
      <dgm:spPr/>
      <dgm:t>
        <a:bodyPr/>
        <a:lstStyle/>
        <a:p>
          <a:endParaRPr lang="ru-RU"/>
        </a:p>
      </dgm:t>
    </dgm:pt>
    <dgm:pt modelId="{7AB39D83-F623-452D-AF04-9FBB2E9A1682}" type="sibTrans" cxnId="{F5E3574C-0869-4272-9D59-1C1053D51173}">
      <dgm:prSet/>
      <dgm:spPr/>
      <dgm:t>
        <a:bodyPr/>
        <a:lstStyle/>
        <a:p>
          <a:endParaRPr lang="ru-RU"/>
        </a:p>
      </dgm:t>
    </dgm:pt>
    <dgm:pt modelId="{E9ED0897-1814-40C1-85B8-D6D8B89FD19D}">
      <dgm:prSet phldrT="[Текст]"/>
      <dgm:spPr/>
      <dgm:t>
        <a:bodyPr/>
        <a:lstStyle/>
        <a:p>
          <a:r>
            <a:rPr lang="ru-RU" dirty="0" smtClean="0"/>
            <a:t>Международные исследования качества образования</a:t>
          </a:r>
          <a:endParaRPr lang="ru-RU" dirty="0"/>
        </a:p>
      </dgm:t>
    </dgm:pt>
    <dgm:pt modelId="{77DFB7A3-EC21-4CB7-8A1F-AC81CBEA9BB2}" type="parTrans" cxnId="{E786A725-9A19-466F-96B4-31ACE47C1F47}">
      <dgm:prSet/>
      <dgm:spPr/>
      <dgm:t>
        <a:bodyPr/>
        <a:lstStyle/>
        <a:p>
          <a:endParaRPr lang="ru-RU"/>
        </a:p>
      </dgm:t>
    </dgm:pt>
    <dgm:pt modelId="{2EE81F2E-9C65-4519-8A15-976F4C130E24}" type="sibTrans" cxnId="{E786A725-9A19-466F-96B4-31ACE47C1F47}">
      <dgm:prSet/>
      <dgm:spPr/>
      <dgm:t>
        <a:bodyPr/>
        <a:lstStyle/>
        <a:p>
          <a:endParaRPr lang="ru-RU"/>
        </a:p>
      </dgm:t>
    </dgm:pt>
    <dgm:pt modelId="{43E7EDF9-0438-45DF-9478-4CAF6FC06F1E}" type="pres">
      <dgm:prSet presAssocID="{07ACECF6-B695-4F99-9DF3-6C09F80A4C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D044A-97D9-44D8-AA93-E12506570CB1}" type="pres">
      <dgm:prSet presAssocID="{979F0132-4FD5-4078-88FB-B186F1F0AF08}" presName="composite" presStyleCnt="0"/>
      <dgm:spPr/>
    </dgm:pt>
    <dgm:pt modelId="{F476BC3A-0536-4A1C-97CF-DCECAB3281F2}" type="pres">
      <dgm:prSet presAssocID="{979F0132-4FD5-4078-88FB-B186F1F0AF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4CEAD-BD95-463D-883E-88C2E3525B2D}" type="pres">
      <dgm:prSet presAssocID="{979F0132-4FD5-4078-88FB-B186F1F0AF08}" presName="descendantText" presStyleLbl="alignAcc1" presStyleIdx="0" presStyleCnt="3" custScaleX="100427" custScaleY="92871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5811-8BC1-4CF6-8F6F-18BEBEB9CDF1}" type="pres">
      <dgm:prSet presAssocID="{24CBBAE2-0453-424B-AA3C-8A585FE25083}" presName="sp" presStyleCnt="0"/>
      <dgm:spPr/>
    </dgm:pt>
    <dgm:pt modelId="{2CD9ABB4-312F-4CF4-BF0F-60098D7CDB14}" type="pres">
      <dgm:prSet presAssocID="{424F0601-83A2-4EA5-ABCA-B965B869A76C}" presName="composite" presStyleCnt="0"/>
      <dgm:spPr/>
    </dgm:pt>
    <dgm:pt modelId="{B62B92A7-D0EB-42B4-B446-8078A0B13313}" type="pres">
      <dgm:prSet presAssocID="{424F0601-83A2-4EA5-ABCA-B965B869A7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598E5-2093-43DF-AEBE-32A1A4A5D822}" type="pres">
      <dgm:prSet presAssocID="{424F0601-83A2-4EA5-ABCA-B965B869A7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8D95D-E303-4418-B079-100F3231F8FD}" type="pres">
      <dgm:prSet presAssocID="{11E692F0-D924-4B19-99E1-B967C18FCD0E}" presName="sp" presStyleCnt="0"/>
      <dgm:spPr/>
    </dgm:pt>
    <dgm:pt modelId="{7B5B383D-93B2-4ED3-BCAF-4B67A7973457}" type="pres">
      <dgm:prSet presAssocID="{4F27BBCD-6D4A-47A0-9E79-A6E46980E17A}" presName="composite" presStyleCnt="0"/>
      <dgm:spPr/>
    </dgm:pt>
    <dgm:pt modelId="{D19F9D9E-855E-4DB1-8C8A-2F38CE1B0F92}" type="pres">
      <dgm:prSet presAssocID="{4F27BBCD-6D4A-47A0-9E79-A6E46980E17A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E4032-DEDC-4B6D-89A4-31EA4E759F73}" type="pres">
      <dgm:prSet presAssocID="{4F27BBCD-6D4A-47A0-9E79-A6E46980E17A}" presName="descendantText" presStyleLbl="alignAcc1" presStyleIdx="2" presStyleCnt="3" custLinFactNeighborX="70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0186-4457-485A-A900-330772BC2D2E}" srcId="{07ACECF6-B695-4F99-9DF3-6C09F80A4C3B}" destId="{424F0601-83A2-4EA5-ABCA-B965B869A76C}" srcOrd="1" destOrd="0" parTransId="{3994AA0D-C688-416F-86F0-4691CCB8D7C4}" sibTransId="{11E692F0-D924-4B19-99E1-B967C18FCD0E}"/>
    <dgm:cxn modelId="{7334FC94-5695-41A2-A674-1A9AF51A6B17}" srcId="{979F0132-4FD5-4078-88FB-B186F1F0AF08}" destId="{AE5EDB02-75C6-457E-806B-FCDCE9C47424}" srcOrd="0" destOrd="0" parTransId="{5F1F55CA-CBEC-405A-B77D-9EA3BDC51FC9}" sibTransId="{798D24E3-2E44-49B2-A6EB-DEDCB1FC5E35}"/>
    <dgm:cxn modelId="{143773DE-6408-46F1-A98C-4921BEDD4729}" srcId="{424F0601-83A2-4EA5-ABCA-B965B869A76C}" destId="{8A5AF563-C7E5-4F30-9A72-F757D412180D}" srcOrd="0" destOrd="0" parTransId="{B24DA066-96CD-44E5-82D0-0955961DDBD2}" sibTransId="{E69EAD27-149C-4C6B-BD3B-750AD17F8529}"/>
    <dgm:cxn modelId="{19F5AAAC-F0F1-451D-B750-1B21514A86AF}" type="presOf" srcId="{E9ED0897-1814-40C1-85B8-D6D8B89FD19D}" destId="{9A8E4032-DEDC-4B6D-89A4-31EA4E759F73}" srcOrd="0" destOrd="0" presId="urn:microsoft.com/office/officeart/2005/8/layout/chevron2"/>
    <dgm:cxn modelId="{F5E3574C-0869-4272-9D59-1C1053D51173}" srcId="{07ACECF6-B695-4F99-9DF3-6C09F80A4C3B}" destId="{4F27BBCD-6D4A-47A0-9E79-A6E46980E17A}" srcOrd="2" destOrd="0" parTransId="{A335F915-3EDD-4467-97EE-0946E2E89A4C}" sibTransId="{7AB39D83-F623-452D-AF04-9FBB2E9A1682}"/>
    <dgm:cxn modelId="{635CB36E-F009-4B60-BE57-815D711E7B10}" type="presOf" srcId="{8A5AF563-C7E5-4F30-9A72-F757D412180D}" destId="{674598E5-2093-43DF-AEBE-32A1A4A5D822}" srcOrd="0" destOrd="0" presId="urn:microsoft.com/office/officeart/2005/8/layout/chevron2"/>
    <dgm:cxn modelId="{B37479F5-C85A-43A0-9EDB-548AB750FA8A}" type="presOf" srcId="{07ACECF6-B695-4F99-9DF3-6C09F80A4C3B}" destId="{43E7EDF9-0438-45DF-9478-4CAF6FC06F1E}" srcOrd="0" destOrd="0" presId="urn:microsoft.com/office/officeart/2005/8/layout/chevron2"/>
    <dgm:cxn modelId="{E786A725-9A19-466F-96B4-31ACE47C1F47}" srcId="{4F27BBCD-6D4A-47A0-9E79-A6E46980E17A}" destId="{E9ED0897-1814-40C1-85B8-D6D8B89FD19D}" srcOrd="0" destOrd="0" parTransId="{77DFB7A3-EC21-4CB7-8A1F-AC81CBEA9BB2}" sibTransId="{2EE81F2E-9C65-4519-8A15-976F4C130E24}"/>
    <dgm:cxn modelId="{896B805C-F72F-4829-B004-884ACD934045}" srcId="{07ACECF6-B695-4F99-9DF3-6C09F80A4C3B}" destId="{979F0132-4FD5-4078-88FB-B186F1F0AF08}" srcOrd="0" destOrd="0" parTransId="{84037FA7-3B1E-49F4-B257-E2C0A898D957}" sibTransId="{24CBBAE2-0453-424B-AA3C-8A585FE25083}"/>
    <dgm:cxn modelId="{E1906ADC-A602-448E-8531-756EEFB9EF3E}" type="presOf" srcId="{AE5EDB02-75C6-457E-806B-FCDCE9C47424}" destId="{5B54CEAD-BD95-463D-883E-88C2E3525B2D}" srcOrd="0" destOrd="0" presId="urn:microsoft.com/office/officeart/2005/8/layout/chevron2"/>
    <dgm:cxn modelId="{7CDFA273-3CFE-4051-AED7-3997A77DF0E3}" type="presOf" srcId="{979F0132-4FD5-4078-88FB-B186F1F0AF08}" destId="{F476BC3A-0536-4A1C-97CF-DCECAB3281F2}" srcOrd="0" destOrd="0" presId="urn:microsoft.com/office/officeart/2005/8/layout/chevron2"/>
    <dgm:cxn modelId="{A0120284-FD7B-4BE8-8C0B-F1E63E5E8E20}" type="presOf" srcId="{424F0601-83A2-4EA5-ABCA-B965B869A76C}" destId="{B62B92A7-D0EB-42B4-B446-8078A0B13313}" srcOrd="0" destOrd="0" presId="urn:microsoft.com/office/officeart/2005/8/layout/chevron2"/>
    <dgm:cxn modelId="{C92F7CF5-E89B-4596-853D-F151757AE530}" type="presOf" srcId="{4F27BBCD-6D4A-47A0-9E79-A6E46980E17A}" destId="{D19F9D9E-855E-4DB1-8C8A-2F38CE1B0F92}" srcOrd="0" destOrd="0" presId="urn:microsoft.com/office/officeart/2005/8/layout/chevron2"/>
    <dgm:cxn modelId="{51FDE296-C319-41F1-B885-716822FC3211}" type="presParOf" srcId="{43E7EDF9-0438-45DF-9478-4CAF6FC06F1E}" destId="{FFDD044A-97D9-44D8-AA93-E12506570CB1}" srcOrd="0" destOrd="0" presId="urn:microsoft.com/office/officeart/2005/8/layout/chevron2"/>
    <dgm:cxn modelId="{3F3ED792-7731-4964-8583-0582CECFB6AC}" type="presParOf" srcId="{FFDD044A-97D9-44D8-AA93-E12506570CB1}" destId="{F476BC3A-0536-4A1C-97CF-DCECAB3281F2}" srcOrd="0" destOrd="0" presId="urn:microsoft.com/office/officeart/2005/8/layout/chevron2"/>
    <dgm:cxn modelId="{1D0B8742-5241-490C-B714-2B5277F7B491}" type="presParOf" srcId="{FFDD044A-97D9-44D8-AA93-E12506570CB1}" destId="{5B54CEAD-BD95-463D-883E-88C2E3525B2D}" srcOrd="1" destOrd="0" presId="urn:microsoft.com/office/officeart/2005/8/layout/chevron2"/>
    <dgm:cxn modelId="{E1B8A331-9270-433D-81F5-CB57166C6271}" type="presParOf" srcId="{43E7EDF9-0438-45DF-9478-4CAF6FC06F1E}" destId="{DCE85811-8BC1-4CF6-8F6F-18BEBEB9CDF1}" srcOrd="1" destOrd="0" presId="urn:microsoft.com/office/officeart/2005/8/layout/chevron2"/>
    <dgm:cxn modelId="{015920BF-DD4A-46F2-B8C4-A19FA7E47067}" type="presParOf" srcId="{43E7EDF9-0438-45DF-9478-4CAF6FC06F1E}" destId="{2CD9ABB4-312F-4CF4-BF0F-60098D7CDB14}" srcOrd="2" destOrd="0" presId="urn:microsoft.com/office/officeart/2005/8/layout/chevron2"/>
    <dgm:cxn modelId="{093DB9F6-1DFD-4FDC-BF5A-E307D66B4637}" type="presParOf" srcId="{2CD9ABB4-312F-4CF4-BF0F-60098D7CDB14}" destId="{B62B92A7-D0EB-42B4-B446-8078A0B13313}" srcOrd="0" destOrd="0" presId="urn:microsoft.com/office/officeart/2005/8/layout/chevron2"/>
    <dgm:cxn modelId="{DFBE019C-B749-4EF4-ADBD-C7CD2803B54F}" type="presParOf" srcId="{2CD9ABB4-312F-4CF4-BF0F-60098D7CDB14}" destId="{674598E5-2093-43DF-AEBE-32A1A4A5D822}" srcOrd="1" destOrd="0" presId="urn:microsoft.com/office/officeart/2005/8/layout/chevron2"/>
    <dgm:cxn modelId="{67446C97-6B25-414C-BC32-CEE3663BBBD2}" type="presParOf" srcId="{43E7EDF9-0438-45DF-9478-4CAF6FC06F1E}" destId="{DA18D95D-E303-4418-B079-100F3231F8FD}" srcOrd="3" destOrd="0" presId="urn:microsoft.com/office/officeart/2005/8/layout/chevron2"/>
    <dgm:cxn modelId="{A98A4580-28D2-4DC2-A18F-2D4078BB82EA}" type="presParOf" srcId="{43E7EDF9-0438-45DF-9478-4CAF6FC06F1E}" destId="{7B5B383D-93B2-4ED3-BCAF-4B67A7973457}" srcOrd="4" destOrd="0" presId="urn:microsoft.com/office/officeart/2005/8/layout/chevron2"/>
    <dgm:cxn modelId="{C0661EFE-78C5-4FA0-AFD7-7BF9C19D2BD3}" type="presParOf" srcId="{7B5B383D-93B2-4ED3-BCAF-4B67A7973457}" destId="{D19F9D9E-855E-4DB1-8C8A-2F38CE1B0F92}" srcOrd="0" destOrd="0" presId="urn:microsoft.com/office/officeart/2005/8/layout/chevron2"/>
    <dgm:cxn modelId="{05001011-DAB3-458D-9A17-A1284A80976C}" type="presParOf" srcId="{7B5B383D-93B2-4ED3-BCAF-4B67A7973457}" destId="{9A8E4032-DEDC-4B6D-89A4-31EA4E759F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F0FC1-0E3B-4703-A6F7-CE9969FF23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A35A7-8048-4A7D-910B-A6647A52B79C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Оценка –составная часть учебного процесса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3ADB90DC-BFA6-4B2A-82B9-4E0278924AD6}" type="parTrans" cxnId="{7976A769-C0C8-4E83-A64B-D52024F82816}">
      <dgm:prSet/>
      <dgm:spPr/>
      <dgm:t>
        <a:bodyPr/>
        <a:lstStyle/>
        <a:p>
          <a:endParaRPr lang="ru-RU"/>
        </a:p>
      </dgm:t>
    </dgm:pt>
    <dgm:pt modelId="{8757A997-D966-4903-8419-01F30E460AEB}" type="sibTrans" cxnId="{7976A769-C0C8-4E83-A64B-D52024F82816}">
      <dgm:prSet/>
      <dgm:spPr/>
      <dgm:t>
        <a:bodyPr/>
        <a:lstStyle/>
        <a:p>
          <a:endParaRPr lang="ru-RU"/>
        </a:p>
      </dgm:t>
    </dgm:pt>
    <dgm:pt modelId="{C53CF79E-4433-4692-BBD6-2F17AC615C0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Объективная оценка качества подготовки обучающихся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41104EA0-55D5-440A-BB0F-0811EAB92580}" type="parTrans" cxnId="{A214A639-09EE-4779-B85D-DE35238D30EF}">
      <dgm:prSet/>
      <dgm:spPr/>
      <dgm:t>
        <a:bodyPr/>
        <a:lstStyle/>
        <a:p>
          <a:endParaRPr lang="ru-RU"/>
        </a:p>
      </dgm:t>
    </dgm:pt>
    <dgm:pt modelId="{5B9A01C8-11DE-4CCF-B6F4-78211AE24623}" type="sibTrans" cxnId="{A214A639-09EE-4779-B85D-DE35238D30EF}">
      <dgm:prSet/>
      <dgm:spPr/>
      <dgm:t>
        <a:bodyPr/>
        <a:lstStyle/>
        <a:p>
          <a:endParaRPr lang="ru-RU"/>
        </a:p>
      </dgm:t>
    </dgm:pt>
    <dgm:pt modelId="{F0CC9F9F-6FE7-4068-9B1F-0EF9BF4B8E5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Оценка того, чему учили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5F7FAB1-818E-4A15-8845-D0FBED3B7135}" type="parTrans" cxnId="{6B93C24C-1CB1-43F7-9C7A-998A19ACA06A}">
      <dgm:prSet/>
      <dgm:spPr/>
      <dgm:t>
        <a:bodyPr/>
        <a:lstStyle/>
        <a:p>
          <a:endParaRPr lang="ru-RU"/>
        </a:p>
      </dgm:t>
    </dgm:pt>
    <dgm:pt modelId="{E40CDCDF-775C-4B33-81AC-F915D16750AF}" type="sibTrans" cxnId="{6B93C24C-1CB1-43F7-9C7A-998A19ACA06A}">
      <dgm:prSet/>
      <dgm:spPr/>
      <dgm:t>
        <a:bodyPr/>
        <a:lstStyle/>
        <a:p>
          <a:endParaRPr lang="ru-RU"/>
        </a:p>
      </dgm:t>
    </dgm:pt>
    <dgm:pt modelId="{9C7E12BE-9A33-4B45-B993-D27D1F9394E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Формат оценки влияет на содержание образования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F19F80F9-DD0C-4E77-8C9B-E2429CD505A7}" type="parTrans" cxnId="{9C6FE3DA-FBA9-4EC5-886A-E81348EF9D51}">
      <dgm:prSet/>
      <dgm:spPr/>
      <dgm:t>
        <a:bodyPr/>
        <a:lstStyle/>
        <a:p>
          <a:endParaRPr lang="ru-RU"/>
        </a:p>
      </dgm:t>
    </dgm:pt>
    <dgm:pt modelId="{A054F8B7-8764-4933-9C27-F330411A46C9}" type="sibTrans" cxnId="{9C6FE3DA-FBA9-4EC5-886A-E81348EF9D51}">
      <dgm:prSet/>
      <dgm:spPr/>
      <dgm:t>
        <a:bodyPr/>
        <a:lstStyle/>
        <a:p>
          <a:endParaRPr lang="ru-RU"/>
        </a:p>
      </dgm:t>
    </dgm:pt>
    <dgm:pt modelId="{5CE6F2CD-FFF5-41EB-9F58-85BFA1A2A2F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Оценка – стимулирование развития (мотивирующее оценивание)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5A228E46-9B2E-4E04-8763-869FBFEBBBEE}" type="parTrans" cxnId="{BD1F2A7E-7781-45A8-8A7B-0ED45150003D}">
      <dgm:prSet/>
      <dgm:spPr/>
      <dgm:t>
        <a:bodyPr/>
        <a:lstStyle/>
        <a:p>
          <a:endParaRPr lang="ru-RU"/>
        </a:p>
      </dgm:t>
    </dgm:pt>
    <dgm:pt modelId="{736AD12A-7623-455A-86F8-6690AD465D2D}" type="sibTrans" cxnId="{BD1F2A7E-7781-45A8-8A7B-0ED45150003D}">
      <dgm:prSet/>
      <dgm:spPr/>
      <dgm:t>
        <a:bodyPr/>
        <a:lstStyle/>
        <a:p>
          <a:endParaRPr lang="ru-RU"/>
        </a:p>
      </dgm:t>
    </dgm:pt>
    <dgm:pt modelId="{82C89FDA-5EED-461B-9EE8-EDABFB41A34F}" type="pres">
      <dgm:prSet presAssocID="{3B4F0FC1-0E3B-4703-A6F7-CE9969FF23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8BF14-B5F3-4DBB-9390-ED730B2017A1}" type="pres">
      <dgm:prSet presAssocID="{5B6A35A7-8048-4A7D-910B-A6647A52B7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AA09A-359A-48BE-A570-37241CB894DB}" type="pres">
      <dgm:prSet presAssocID="{8757A997-D966-4903-8419-01F30E460AEB}" presName="sibTrans" presStyleCnt="0"/>
      <dgm:spPr/>
    </dgm:pt>
    <dgm:pt modelId="{691A4729-40E2-4B77-85A6-2BCBAF5B7C3E}" type="pres">
      <dgm:prSet presAssocID="{C53CF79E-4433-4692-BBD6-2F17AC615C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FF44E-D01C-464F-BDE8-F7C25C2E6ED5}" type="pres">
      <dgm:prSet presAssocID="{5B9A01C8-11DE-4CCF-B6F4-78211AE24623}" presName="sibTrans" presStyleCnt="0"/>
      <dgm:spPr/>
    </dgm:pt>
    <dgm:pt modelId="{8C01D9A7-CF47-4336-A4EC-AA23B0D24E68}" type="pres">
      <dgm:prSet presAssocID="{F0CC9F9F-6FE7-4068-9B1F-0EF9BF4B8E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F020-DFA6-450F-A9FF-4D736FB12866}" type="pres">
      <dgm:prSet presAssocID="{E40CDCDF-775C-4B33-81AC-F915D16750AF}" presName="sibTrans" presStyleCnt="0"/>
      <dgm:spPr/>
    </dgm:pt>
    <dgm:pt modelId="{1BE512A3-2B52-4CA0-BB26-42FE727525E3}" type="pres">
      <dgm:prSet presAssocID="{9C7E12BE-9A33-4B45-B993-D27D1F9394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3D445-2F95-4515-AB3B-7909243367EE}" type="pres">
      <dgm:prSet presAssocID="{A054F8B7-8764-4933-9C27-F330411A46C9}" presName="sibTrans" presStyleCnt="0"/>
      <dgm:spPr/>
    </dgm:pt>
    <dgm:pt modelId="{2E5E4591-7A53-42A5-8CCB-5DA3B33FC05D}" type="pres">
      <dgm:prSet presAssocID="{5CE6F2CD-FFF5-41EB-9F58-85BFA1A2A2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6A769-C0C8-4E83-A64B-D52024F82816}" srcId="{3B4F0FC1-0E3B-4703-A6F7-CE9969FF2357}" destId="{5B6A35A7-8048-4A7D-910B-A6647A52B79C}" srcOrd="0" destOrd="0" parTransId="{3ADB90DC-BFA6-4B2A-82B9-4E0278924AD6}" sibTransId="{8757A997-D966-4903-8419-01F30E460AEB}"/>
    <dgm:cxn modelId="{EB96631A-F203-4A3C-A583-206D2F1B693A}" type="presOf" srcId="{F0CC9F9F-6FE7-4068-9B1F-0EF9BF4B8E54}" destId="{8C01D9A7-CF47-4336-A4EC-AA23B0D24E68}" srcOrd="0" destOrd="0" presId="urn:microsoft.com/office/officeart/2005/8/layout/default"/>
    <dgm:cxn modelId="{762D5E3D-5F69-4CE8-901A-A3261D8C0737}" type="presOf" srcId="{5CE6F2CD-FFF5-41EB-9F58-85BFA1A2A2F3}" destId="{2E5E4591-7A53-42A5-8CCB-5DA3B33FC05D}" srcOrd="0" destOrd="0" presId="urn:microsoft.com/office/officeart/2005/8/layout/default"/>
    <dgm:cxn modelId="{A214A639-09EE-4779-B85D-DE35238D30EF}" srcId="{3B4F0FC1-0E3B-4703-A6F7-CE9969FF2357}" destId="{C53CF79E-4433-4692-BBD6-2F17AC615C01}" srcOrd="1" destOrd="0" parTransId="{41104EA0-55D5-440A-BB0F-0811EAB92580}" sibTransId="{5B9A01C8-11DE-4CCF-B6F4-78211AE24623}"/>
    <dgm:cxn modelId="{6B93C24C-1CB1-43F7-9C7A-998A19ACA06A}" srcId="{3B4F0FC1-0E3B-4703-A6F7-CE9969FF2357}" destId="{F0CC9F9F-6FE7-4068-9B1F-0EF9BF4B8E54}" srcOrd="2" destOrd="0" parTransId="{95F7FAB1-818E-4A15-8845-D0FBED3B7135}" sibTransId="{E40CDCDF-775C-4B33-81AC-F915D16750AF}"/>
    <dgm:cxn modelId="{FFDD0C82-DD7F-4A6A-AA93-581D61F76D46}" type="presOf" srcId="{9C7E12BE-9A33-4B45-B993-D27D1F9394E7}" destId="{1BE512A3-2B52-4CA0-BB26-42FE727525E3}" srcOrd="0" destOrd="0" presId="urn:microsoft.com/office/officeart/2005/8/layout/default"/>
    <dgm:cxn modelId="{558C0E5C-256B-42C4-B8A2-F6EC80A6AF62}" type="presOf" srcId="{3B4F0FC1-0E3B-4703-A6F7-CE9969FF2357}" destId="{82C89FDA-5EED-461B-9EE8-EDABFB41A34F}" srcOrd="0" destOrd="0" presId="urn:microsoft.com/office/officeart/2005/8/layout/default"/>
    <dgm:cxn modelId="{BD1F2A7E-7781-45A8-8A7B-0ED45150003D}" srcId="{3B4F0FC1-0E3B-4703-A6F7-CE9969FF2357}" destId="{5CE6F2CD-FFF5-41EB-9F58-85BFA1A2A2F3}" srcOrd="4" destOrd="0" parTransId="{5A228E46-9B2E-4E04-8763-869FBFEBBBEE}" sibTransId="{736AD12A-7623-455A-86F8-6690AD465D2D}"/>
    <dgm:cxn modelId="{9C6FE3DA-FBA9-4EC5-886A-E81348EF9D51}" srcId="{3B4F0FC1-0E3B-4703-A6F7-CE9969FF2357}" destId="{9C7E12BE-9A33-4B45-B993-D27D1F9394E7}" srcOrd="3" destOrd="0" parTransId="{F19F80F9-DD0C-4E77-8C9B-E2429CD505A7}" sibTransId="{A054F8B7-8764-4933-9C27-F330411A46C9}"/>
    <dgm:cxn modelId="{0D0BC53C-9E9E-4003-8D29-B63A68067EBE}" type="presOf" srcId="{5B6A35A7-8048-4A7D-910B-A6647A52B79C}" destId="{B7B8BF14-B5F3-4DBB-9390-ED730B2017A1}" srcOrd="0" destOrd="0" presId="urn:microsoft.com/office/officeart/2005/8/layout/default"/>
    <dgm:cxn modelId="{3FA87F52-14C9-4A4D-911A-6EC92E17397D}" type="presOf" srcId="{C53CF79E-4433-4692-BBD6-2F17AC615C01}" destId="{691A4729-40E2-4B77-85A6-2BCBAF5B7C3E}" srcOrd="0" destOrd="0" presId="urn:microsoft.com/office/officeart/2005/8/layout/default"/>
    <dgm:cxn modelId="{ECAD48D0-DCBF-44BC-9930-5C6B6C5188A5}" type="presParOf" srcId="{82C89FDA-5EED-461B-9EE8-EDABFB41A34F}" destId="{B7B8BF14-B5F3-4DBB-9390-ED730B2017A1}" srcOrd="0" destOrd="0" presId="urn:microsoft.com/office/officeart/2005/8/layout/default"/>
    <dgm:cxn modelId="{0EA1476C-C6D4-4B8F-AA25-EAFE85ADFF0A}" type="presParOf" srcId="{82C89FDA-5EED-461B-9EE8-EDABFB41A34F}" destId="{8B2AA09A-359A-48BE-A570-37241CB894DB}" srcOrd="1" destOrd="0" presId="urn:microsoft.com/office/officeart/2005/8/layout/default"/>
    <dgm:cxn modelId="{9CE967E4-2861-4C98-871B-CC7F3493B5D7}" type="presParOf" srcId="{82C89FDA-5EED-461B-9EE8-EDABFB41A34F}" destId="{691A4729-40E2-4B77-85A6-2BCBAF5B7C3E}" srcOrd="2" destOrd="0" presId="urn:microsoft.com/office/officeart/2005/8/layout/default"/>
    <dgm:cxn modelId="{910F22B2-A070-452A-9428-09B9C49753E2}" type="presParOf" srcId="{82C89FDA-5EED-461B-9EE8-EDABFB41A34F}" destId="{AC0FF44E-D01C-464F-BDE8-F7C25C2E6ED5}" srcOrd="3" destOrd="0" presId="urn:microsoft.com/office/officeart/2005/8/layout/default"/>
    <dgm:cxn modelId="{CA96FFC9-8DD6-418E-9BF3-9AE33C513C73}" type="presParOf" srcId="{82C89FDA-5EED-461B-9EE8-EDABFB41A34F}" destId="{8C01D9A7-CF47-4336-A4EC-AA23B0D24E68}" srcOrd="4" destOrd="0" presId="urn:microsoft.com/office/officeart/2005/8/layout/default"/>
    <dgm:cxn modelId="{E7202757-B97C-478C-9031-CE2E4DDF524F}" type="presParOf" srcId="{82C89FDA-5EED-461B-9EE8-EDABFB41A34F}" destId="{AB8CF020-DFA6-450F-A9FF-4D736FB12866}" srcOrd="5" destOrd="0" presId="urn:microsoft.com/office/officeart/2005/8/layout/default"/>
    <dgm:cxn modelId="{7BC9CF20-26D7-40B3-B814-2815F8574507}" type="presParOf" srcId="{82C89FDA-5EED-461B-9EE8-EDABFB41A34F}" destId="{1BE512A3-2B52-4CA0-BB26-42FE727525E3}" srcOrd="6" destOrd="0" presId="urn:microsoft.com/office/officeart/2005/8/layout/default"/>
    <dgm:cxn modelId="{EA153F2B-35BE-474E-B80D-F7830AEE3752}" type="presParOf" srcId="{82C89FDA-5EED-461B-9EE8-EDABFB41A34F}" destId="{4CD3D445-2F95-4515-AB3B-7909243367EE}" srcOrd="7" destOrd="0" presId="urn:microsoft.com/office/officeart/2005/8/layout/default"/>
    <dgm:cxn modelId="{3E54E32E-2C2A-4AB9-93BF-ABAD79975B0B}" type="presParOf" srcId="{82C89FDA-5EED-461B-9EE8-EDABFB41A34F}" destId="{2E5E4591-7A53-42A5-8CCB-5DA3B33FC05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D0D36-8BA8-4A69-B541-F628A0AF709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363B9C-2A85-4088-8177-F26C70847088}">
      <dgm:prSet phldrT="[Текст]"/>
      <dgm:spPr/>
      <dgm:t>
        <a:bodyPr/>
        <a:lstStyle/>
        <a:p>
          <a:r>
            <a:rPr lang="ru-RU" dirty="0" smtClean="0"/>
            <a:t>География</a:t>
          </a:r>
          <a:endParaRPr lang="ru-RU" dirty="0"/>
        </a:p>
      </dgm:t>
    </dgm:pt>
    <dgm:pt modelId="{8AF2A40C-D5F8-46C9-82C4-59603A40E36B}" type="parTrans" cxnId="{E79A25E1-D17A-4E3C-96A4-44033B00D149}">
      <dgm:prSet/>
      <dgm:spPr/>
      <dgm:t>
        <a:bodyPr/>
        <a:lstStyle/>
        <a:p>
          <a:endParaRPr lang="ru-RU"/>
        </a:p>
      </dgm:t>
    </dgm:pt>
    <dgm:pt modelId="{471EF9FF-3713-49AD-9820-58FF36DB69D7}" type="sibTrans" cxnId="{E79A25E1-D17A-4E3C-96A4-44033B00D149}">
      <dgm:prSet/>
      <dgm:spPr/>
      <dgm:t>
        <a:bodyPr/>
        <a:lstStyle/>
        <a:p>
          <a:endParaRPr lang="ru-RU"/>
        </a:p>
      </dgm:t>
    </dgm:pt>
    <dgm:pt modelId="{D11D2661-E149-4CBF-A610-CD13B5AD204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7,10 классы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DCEB5-FDBF-4BD8-9C6D-BA79B1067691}" type="parTrans" cxnId="{3FFA49EA-A891-4152-8433-8AEF51FFAB8D}">
      <dgm:prSet/>
      <dgm:spPr/>
      <dgm:t>
        <a:bodyPr/>
        <a:lstStyle/>
        <a:p>
          <a:endParaRPr lang="ru-RU"/>
        </a:p>
      </dgm:t>
    </dgm:pt>
    <dgm:pt modelId="{BE608068-D12D-4B01-8A14-8C1F38238EF8}" type="sibTrans" cxnId="{3FFA49EA-A891-4152-8433-8AEF51FFAB8D}">
      <dgm:prSet/>
      <dgm:spPr/>
      <dgm:t>
        <a:bodyPr/>
        <a:lstStyle/>
        <a:p>
          <a:endParaRPr lang="ru-RU"/>
        </a:p>
      </dgm:t>
    </dgm:pt>
    <dgm:pt modelId="{F97A6DCD-C623-4450-A052-34E4865E0E0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 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73198-73BB-438E-9312-BF3EF4F96EDA}" type="parTrans" cxnId="{9D4CA929-EF4B-44F2-A9F9-A27639E857B7}">
      <dgm:prSet/>
      <dgm:spPr/>
      <dgm:t>
        <a:bodyPr/>
        <a:lstStyle/>
        <a:p>
          <a:endParaRPr lang="ru-RU"/>
        </a:p>
      </dgm:t>
    </dgm:pt>
    <dgm:pt modelId="{B78FEA2F-FD5D-46E0-A8B7-7A3B69674B9A}" type="sibTrans" cxnId="{9D4CA929-EF4B-44F2-A9F9-A27639E857B7}">
      <dgm:prSet/>
      <dgm:spPr/>
      <dgm:t>
        <a:bodyPr/>
        <a:lstStyle/>
        <a:p>
          <a:endParaRPr lang="ru-RU"/>
        </a:p>
      </dgm:t>
    </dgm:pt>
    <dgm:pt modelId="{85597267-136B-4B01-8351-D90361E73913}">
      <dgm:prSet phldrT="[Текст]"/>
      <dgm:spPr/>
      <dgm:t>
        <a:bodyPr/>
        <a:lstStyle/>
        <a:p>
          <a:r>
            <a:rPr lang="ru-RU" dirty="0" smtClean="0"/>
            <a:t>Физкультура</a:t>
          </a:r>
          <a:endParaRPr lang="ru-RU" dirty="0"/>
        </a:p>
      </dgm:t>
    </dgm:pt>
    <dgm:pt modelId="{4655DD29-F2F5-482C-82E0-4749955B5396}" type="parTrans" cxnId="{61456E91-206D-491F-9FC7-A52BD011700B}">
      <dgm:prSet/>
      <dgm:spPr/>
      <dgm:t>
        <a:bodyPr/>
        <a:lstStyle/>
        <a:p>
          <a:endParaRPr lang="ru-RU"/>
        </a:p>
      </dgm:t>
    </dgm:pt>
    <dgm:pt modelId="{1C345CD8-7CA6-43C0-9F83-0328D72ED514}" type="sibTrans" cxnId="{61456E91-206D-491F-9FC7-A52BD011700B}">
      <dgm:prSet/>
      <dgm:spPr/>
      <dgm:t>
        <a:bodyPr/>
        <a:lstStyle/>
        <a:p>
          <a:endParaRPr lang="ru-RU"/>
        </a:p>
      </dgm:t>
    </dgm:pt>
    <dgm:pt modelId="{5605C55F-9561-4CCC-BEEB-114AAB4EF2C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6,10 классы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5869A-9B6F-46DE-A23A-E64ADC166659}" type="parTrans" cxnId="{9FC461D2-1952-4437-82B9-57D802E943A4}">
      <dgm:prSet/>
      <dgm:spPr/>
      <dgm:t>
        <a:bodyPr/>
        <a:lstStyle/>
        <a:p>
          <a:endParaRPr lang="ru-RU"/>
        </a:p>
      </dgm:t>
    </dgm:pt>
    <dgm:pt modelId="{47F6283C-466F-47F2-8203-47676ADE139A}" type="sibTrans" cxnId="{9FC461D2-1952-4437-82B9-57D802E943A4}">
      <dgm:prSet/>
      <dgm:spPr/>
      <dgm:t>
        <a:bodyPr/>
        <a:lstStyle/>
        <a:p>
          <a:endParaRPr lang="ru-RU"/>
        </a:p>
      </dgm:t>
    </dgm:pt>
    <dgm:pt modelId="{81AA5F85-16AE-4340-9401-827C5B9D136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Апрель 2019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F8EDE-C3E2-4D61-9417-2E37BFB268B7}" type="parTrans" cxnId="{31AFDA97-C44F-4B8C-9E4A-911BC522078A}">
      <dgm:prSet/>
      <dgm:spPr/>
      <dgm:t>
        <a:bodyPr/>
        <a:lstStyle/>
        <a:p>
          <a:endParaRPr lang="ru-RU"/>
        </a:p>
      </dgm:t>
    </dgm:pt>
    <dgm:pt modelId="{560DA8E4-C53E-4B13-9DAE-F1B585AEA3C2}" type="sibTrans" cxnId="{31AFDA97-C44F-4B8C-9E4A-911BC522078A}">
      <dgm:prSet/>
      <dgm:spPr/>
      <dgm:t>
        <a:bodyPr/>
        <a:lstStyle/>
        <a:p>
          <a:endParaRPr lang="ru-RU"/>
        </a:p>
      </dgm:t>
    </dgm:pt>
    <dgm:pt modelId="{3435EAF8-1C1B-4F92-B481-11B36F5299F6}">
      <dgm:prSet phldrT="[Текст]"/>
      <dgm:spPr/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999681FC-1005-44A3-8F95-7BF5B2A41754}" type="parTrans" cxnId="{15D6CDB4-F324-4CE8-A8ED-084EC663A965}">
      <dgm:prSet/>
      <dgm:spPr/>
      <dgm:t>
        <a:bodyPr/>
        <a:lstStyle/>
        <a:p>
          <a:endParaRPr lang="ru-RU"/>
        </a:p>
      </dgm:t>
    </dgm:pt>
    <dgm:pt modelId="{BCE1680F-99F5-4AE2-9E5B-C31277EC30FA}" type="sibTrans" cxnId="{15D6CDB4-F324-4CE8-A8ED-084EC663A965}">
      <dgm:prSet/>
      <dgm:spPr/>
      <dgm:t>
        <a:bodyPr/>
        <a:lstStyle/>
        <a:p>
          <a:endParaRPr lang="ru-RU"/>
        </a:p>
      </dgm:t>
    </dgm:pt>
    <dgm:pt modelId="{CA79088F-AB44-4555-B834-7157E160A1A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5,7,10 классы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2F972-1696-4345-9857-23B4E859991F}" type="parTrans" cxnId="{60BB7CD7-E75A-443C-9EA0-9F286302CCA1}">
      <dgm:prSet/>
      <dgm:spPr/>
      <dgm:t>
        <a:bodyPr/>
        <a:lstStyle/>
        <a:p>
          <a:endParaRPr lang="ru-RU"/>
        </a:p>
      </dgm:t>
    </dgm:pt>
    <dgm:pt modelId="{D15ADB38-88E7-4053-B2BE-31B2AF99CEAD}" type="sibTrans" cxnId="{60BB7CD7-E75A-443C-9EA0-9F286302CCA1}">
      <dgm:prSet/>
      <dgm:spPr/>
      <dgm:t>
        <a:bodyPr/>
        <a:lstStyle/>
        <a:p>
          <a:endParaRPr lang="ru-RU"/>
        </a:p>
      </dgm:t>
    </dgm:pt>
    <dgm:pt modelId="{71BAB709-A71C-4542-BA13-A799D37593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 2019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812D-197D-4425-9E77-C8A78E66D468}" type="parTrans" cxnId="{30224CDD-C906-448D-9253-7FF03FAD801F}">
      <dgm:prSet/>
      <dgm:spPr/>
      <dgm:t>
        <a:bodyPr/>
        <a:lstStyle/>
        <a:p>
          <a:endParaRPr lang="ru-RU"/>
        </a:p>
      </dgm:t>
    </dgm:pt>
    <dgm:pt modelId="{54746D54-7BD0-4624-8FC7-087579EE90F7}" type="sibTrans" cxnId="{30224CDD-C906-448D-9253-7FF03FAD801F}">
      <dgm:prSet/>
      <dgm:spPr/>
      <dgm:t>
        <a:bodyPr/>
        <a:lstStyle/>
        <a:p>
          <a:endParaRPr lang="ru-RU"/>
        </a:p>
      </dgm:t>
    </dgm:pt>
    <dgm:pt modelId="{B1E83407-CD0F-460D-9C3E-3112F6E6B57B}" type="pres">
      <dgm:prSet presAssocID="{425D0D36-8BA8-4A69-B541-F628A0AF70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758F94-81E2-4C67-A275-200EA3C63107}" type="pres">
      <dgm:prSet presAssocID="{50363B9C-2A85-4088-8177-F26C70847088}" presName="horFlow" presStyleCnt="0"/>
      <dgm:spPr/>
    </dgm:pt>
    <dgm:pt modelId="{7ED7366D-0681-4F0C-B219-2CE5F9CA08E9}" type="pres">
      <dgm:prSet presAssocID="{50363B9C-2A85-4088-8177-F26C70847088}" presName="bigChev" presStyleLbl="node1" presStyleIdx="0" presStyleCnt="3"/>
      <dgm:spPr/>
      <dgm:t>
        <a:bodyPr/>
        <a:lstStyle/>
        <a:p>
          <a:endParaRPr lang="ru-RU"/>
        </a:p>
      </dgm:t>
    </dgm:pt>
    <dgm:pt modelId="{9FF5D187-6B94-4CF3-B1E3-8E6C09DBEF17}" type="pres">
      <dgm:prSet presAssocID="{74BDCEB5-FDBF-4BD8-9C6D-BA79B1067691}" presName="parTrans" presStyleCnt="0"/>
      <dgm:spPr/>
    </dgm:pt>
    <dgm:pt modelId="{178A84DB-8B91-4F6D-BE3D-8EAC2B866DE0}" type="pres">
      <dgm:prSet presAssocID="{D11D2661-E149-4CBF-A610-CD13B5AD204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8075A-2B0C-4F88-A58E-D43EFEAB0CAE}" type="pres">
      <dgm:prSet presAssocID="{BE608068-D12D-4B01-8A14-8C1F38238EF8}" presName="sibTrans" presStyleCnt="0"/>
      <dgm:spPr/>
    </dgm:pt>
    <dgm:pt modelId="{EBDE093E-B894-4A25-85A3-C229F1630AEC}" type="pres">
      <dgm:prSet presAssocID="{F97A6DCD-C623-4450-A052-34E4865E0E0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529E2-86A6-4DB1-A467-DE10D49E1071}" type="pres">
      <dgm:prSet presAssocID="{50363B9C-2A85-4088-8177-F26C70847088}" presName="vSp" presStyleCnt="0"/>
      <dgm:spPr/>
    </dgm:pt>
    <dgm:pt modelId="{CC551EFF-F7F2-4DD7-8922-C17D89792D41}" type="pres">
      <dgm:prSet presAssocID="{85597267-136B-4B01-8351-D90361E73913}" presName="horFlow" presStyleCnt="0"/>
      <dgm:spPr/>
    </dgm:pt>
    <dgm:pt modelId="{BE34F670-C02F-4DC4-AA7D-6951FFECC1A4}" type="pres">
      <dgm:prSet presAssocID="{85597267-136B-4B01-8351-D90361E73913}" presName="bigChev" presStyleLbl="node1" presStyleIdx="1" presStyleCnt="3"/>
      <dgm:spPr/>
      <dgm:t>
        <a:bodyPr/>
        <a:lstStyle/>
        <a:p>
          <a:endParaRPr lang="ru-RU"/>
        </a:p>
      </dgm:t>
    </dgm:pt>
    <dgm:pt modelId="{1652B1DD-1D0C-4181-8002-C5349C6199A1}" type="pres">
      <dgm:prSet presAssocID="{0B05869A-9B6F-46DE-A23A-E64ADC166659}" presName="parTrans" presStyleCnt="0"/>
      <dgm:spPr/>
    </dgm:pt>
    <dgm:pt modelId="{C9168956-D94C-4CA4-9D43-7C35BF19B7E0}" type="pres">
      <dgm:prSet presAssocID="{5605C55F-9561-4CCC-BEEB-114AAB4EF2C4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1814E-F7A4-4114-A2D5-B8C8C1261562}" type="pres">
      <dgm:prSet presAssocID="{47F6283C-466F-47F2-8203-47676ADE139A}" presName="sibTrans" presStyleCnt="0"/>
      <dgm:spPr/>
    </dgm:pt>
    <dgm:pt modelId="{DB7270C1-FD44-436F-B07C-516C042E764B}" type="pres">
      <dgm:prSet presAssocID="{81AA5F85-16AE-4340-9401-827C5B9D136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C451-C4D0-4723-93D8-9FF3A3187832}" type="pres">
      <dgm:prSet presAssocID="{85597267-136B-4B01-8351-D90361E73913}" presName="vSp" presStyleCnt="0"/>
      <dgm:spPr/>
    </dgm:pt>
    <dgm:pt modelId="{1FDAF996-64FB-4992-BB0D-94F54037E64D}" type="pres">
      <dgm:prSet presAssocID="{3435EAF8-1C1B-4F92-B481-11B36F5299F6}" presName="horFlow" presStyleCnt="0"/>
      <dgm:spPr/>
    </dgm:pt>
    <dgm:pt modelId="{872C16C8-9974-4AD0-A5AF-255EFB8BF1F8}" type="pres">
      <dgm:prSet presAssocID="{3435EAF8-1C1B-4F92-B481-11B36F5299F6}" presName="bigChev" presStyleLbl="node1" presStyleIdx="2" presStyleCnt="3"/>
      <dgm:spPr/>
      <dgm:t>
        <a:bodyPr/>
        <a:lstStyle/>
        <a:p>
          <a:endParaRPr lang="ru-RU"/>
        </a:p>
      </dgm:t>
    </dgm:pt>
    <dgm:pt modelId="{1C7367B7-B1D6-43CC-BAF9-445B8C96318E}" type="pres">
      <dgm:prSet presAssocID="{F442F972-1696-4345-9857-23B4E859991F}" presName="parTrans" presStyleCnt="0"/>
      <dgm:spPr/>
    </dgm:pt>
    <dgm:pt modelId="{57FFEFE3-F39C-4A7F-912E-524106938F36}" type="pres">
      <dgm:prSet presAssocID="{CA79088F-AB44-4555-B834-7157E160A1A2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E017A-5EC3-43E8-ADB2-E5062A23AAE4}" type="pres">
      <dgm:prSet presAssocID="{D15ADB38-88E7-4053-B2BE-31B2AF99CEAD}" presName="sibTrans" presStyleCnt="0"/>
      <dgm:spPr/>
    </dgm:pt>
    <dgm:pt modelId="{AE59A8B1-26BA-4E89-A4D9-6E78A2899605}" type="pres">
      <dgm:prSet presAssocID="{71BAB709-A71C-4542-BA13-A799D375932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D9AF7-04B8-4475-BE32-3C1C0223F8B0}" type="presOf" srcId="{81AA5F85-16AE-4340-9401-827C5B9D136C}" destId="{DB7270C1-FD44-436F-B07C-516C042E764B}" srcOrd="0" destOrd="0" presId="urn:microsoft.com/office/officeart/2005/8/layout/lProcess3"/>
    <dgm:cxn modelId="{9FC461D2-1952-4437-82B9-57D802E943A4}" srcId="{85597267-136B-4B01-8351-D90361E73913}" destId="{5605C55F-9561-4CCC-BEEB-114AAB4EF2C4}" srcOrd="0" destOrd="0" parTransId="{0B05869A-9B6F-46DE-A23A-E64ADC166659}" sibTransId="{47F6283C-466F-47F2-8203-47676ADE139A}"/>
    <dgm:cxn modelId="{AF60892D-8D29-42E3-9B75-4779C6C603EE}" type="presOf" srcId="{5605C55F-9561-4CCC-BEEB-114AAB4EF2C4}" destId="{C9168956-D94C-4CA4-9D43-7C35BF19B7E0}" srcOrd="0" destOrd="0" presId="urn:microsoft.com/office/officeart/2005/8/layout/lProcess3"/>
    <dgm:cxn modelId="{15163BA9-9C97-49B8-A67D-52BBCEAC83CC}" type="presOf" srcId="{3435EAF8-1C1B-4F92-B481-11B36F5299F6}" destId="{872C16C8-9974-4AD0-A5AF-255EFB8BF1F8}" srcOrd="0" destOrd="0" presId="urn:microsoft.com/office/officeart/2005/8/layout/lProcess3"/>
    <dgm:cxn modelId="{4637970E-F997-4971-A33F-063264CADE0F}" type="presOf" srcId="{71BAB709-A71C-4542-BA13-A799D3759322}" destId="{AE59A8B1-26BA-4E89-A4D9-6E78A2899605}" srcOrd="0" destOrd="0" presId="urn:microsoft.com/office/officeart/2005/8/layout/lProcess3"/>
    <dgm:cxn modelId="{31AFDA97-C44F-4B8C-9E4A-911BC522078A}" srcId="{85597267-136B-4B01-8351-D90361E73913}" destId="{81AA5F85-16AE-4340-9401-827C5B9D136C}" srcOrd="1" destOrd="0" parTransId="{2A9F8EDE-C3E2-4D61-9417-2E37BFB268B7}" sibTransId="{560DA8E4-C53E-4B13-9DAE-F1B585AEA3C2}"/>
    <dgm:cxn modelId="{06EC8984-9B65-4932-AE1F-B4BFF918A755}" type="presOf" srcId="{F97A6DCD-C623-4450-A052-34E4865E0E0B}" destId="{EBDE093E-B894-4A25-85A3-C229F1630AEC}" srcOrd="0" destOrd="0" presId="urn:microsoft.com/office/officeart/2005/8/layout/lProcess3"/>
    <dgm:cxn modelId="{0E983FD5-E4FD-496F-BB4E-1831925632D7}" type="presOf" srcId="{CA79088F-AB44-4555-B834-7157E160A1A2}" destId="{57FFEFE3-F39C-4A7F-912E-524106938F36}" srcOrd="0" destOrd="0" presId="urn:microsoft.com/office/officeart/2005/8/layout/lProcess3"/>
    <dgm:cxn modelId="{0F987573-0C94-4AFE-9464-60A996946678}" type="presOf" srcId="{85597267-136B-4B01-8351-D90361E73913}" destId="{BE34F670-C02F-4DC4-AA7D-6951FFECC1A4}" srcOrd="0" destOrd="0" presId="urn:microsoft.com/office/officeart/2005/8/layout/lProcess3"/>
    <dgm:cxn modelId="{E00DB53F-1A67-443A-B639-2F639BD5A55B}" type="presOf" srcId="{425D0D36-8BA8-4A69-B541-F628A0AF709F}" destId="{B1E83407-CD0F-460D-9C3E-3112F6E6B57B}" srcOrd="0" destOrd="0" presId="urn:microsoft.com/office/officeart/2005/8/layout/lProcess3"/>
    <dgm:cxn modelId="{3FFA49EA-A891-4152-8433-8AEF51FFAB8D}" srcId="{50363B9C-2A85-4088-8177-F26C70847088}" destId="{D11D2661-E149-4CBF-A610-CD13B5AD2048}" srcOrd="0" destOrd="0" parTransId="{74BDCEB5-FDBF-4BD8-9C6D-BA79B1067691}" sibTransId="{BE608068-D12D-4B01-8A14-8C1F38238EF8}"/>
    <dgm:cxn modelId="{61456E91-206D-491F-9FC7-A52BD011700B}" srcId="{425D0D36-8BA8-4A69-B541-F628A0AF709F}" destId="{85597267-136B-4B01-8351-D90361E73913}" srcOrd="1" destOrd="0" parTransId="{4655DD29-F2F5-482C-82E0-4749955B5396}" sibTransId="{1C345CD8-7CA6-43C0-9F83-0328D72ED514}"/>
    <dgm:cxn modelId="{1C1D10A8-E99A-422C-AA12-9C48CBD435B8}" type="presOf" srcId="{D11D2661-E149-4CBF-A610-CD13B5AD2048}" destId="{178A84DB-8B91-4F6D-BE3D-8EAC2B866DE0}" srcOrd="0" destOrd="0" presId="urn:microsoft.com/office/officeart/2005/8/layout/lProcess3"/>
    <dgm:cxn modelId="{15D6CDB4-F324-4CE8-A8ED-084EC663A965}" srcId="{425D0D36-8BA8-4A69-B541-F628A0AF709F}" destId="{3435EAF8-1C1B-4F92-B481-11B36F5299F6}" srcOrd="2" destOrd="0" parTransId="{999681FC-1005-44A3-8F95-7BF5B2A41754}" sibTransId="{BCE1680F-99F5-4AE2-9E5B-C31277EC30FA}"/>
    <dgm:cxn modelId="{31724DD0-8DD9-4F02-BF80-FF47C2CC8A21}" type="presOf" srcId="{50363B9C-2A85-4088-8177-F26C70847088}" destId="{7ED7366D-0681-4F0C-B219-2CE5F9CA08E9}" srcOrd="0" destOrd="0" presId="urn:microsoft.com/office/officeart/2005/8/layout/lProcess3"/>
    <dgm:cxn modelId="{60BB7CD7-E75A-443C-9EA0-9F286302CCA1}" srcId="{3435EAF8-1C1B-4F92-B481-11B36F5299F6}" destId="{CA79088F-AB44-4555-B834-7157E160A1A2}" srcOrd="0" destOrd="0" parTransId="{F442F972-1696-4345-9857-23B4E859991F}" sibTransId="{D15ADB38-88E7-4053-B2BE-31B2AF99CEAD}"/>
    <dgm:cxn modelId="{30224CDD-C906-448D-9253-7FF03FAD801F}" srcId="{3435EAF8-1C1B-4F92-B481-11B36F5299F6}" destId="{71BAB709-A71C-4542-BA13-A799D3759322}" srcOrd="1" destOrd="0" parTransId="{40F8812D-197D-4425-9E77-C8A78E66D468}" sibTransId="{54746D54-7BD0-4624-8FC7-087579EE90F7}"/>
    <dgm:cxn modelId="{E79A25E1-D17A-4E3C-96A4-44033B00D149}" srcId="{425D0D36-8BA8-4A69-B541-F628A0AF709F}" destId="{50363B9C-2A85-4088-8177-F26C70847088}" srcOrd="0" destOrd="0" parTransId="{8AF2A40C-D5F8-46C9-82C4-59603A40E36B}" sibTransId="{471EF9FF-3713-49AD-9820-58FF36DB69D7}"/>
    <dgm:cxn modelId="{9D4CA929-EF4B-44F2-A9F9-A27639E857B7}" srcId="{50363B9C-2A85-4088-8177-F26C70847088}" destId="{F97A6DCD-C623-4450-A052-34E4865E0E0B}" srcOrd="1" destOrd="0" parTransId="{FA973198-73BB-438E-9312-BF3EF4F96EDA}" sibTransId="{B78FEA2F-FD5D-46E0-A8B7-7A3B69674B9A}"/>
    <dgm:cxn modelId="{7ACC849C-50A6-4987-97A2-E1A3662768EA}" type="presParOf" srcId="{B1E83407-CD0F-460D-9C3E-3112F6E6B57B}" destId="{C2758F94-81E2-4C67-A275-200EA3C63107}" srcOrd="0" destOrd="0" presId="urn:microsoft.com/office/officeart/2005/8/layout/lProcess3"/>
    <dgm:cxn modelId="{A74CE2D5-D9DB-4425-AC84-59BB31C06F7D}" type="presParOf" srcId="{C2758F94-81E2-4C67-A275-200EA3C63107}" destId="{7ED7366D-0681-4F0C-B219-2CE5F9CA08E9}" srcOrd="0" destOrd="0" presId="urn:microsoft.com/office/officeart/2005/8/layout/lProcess3"/>
    <dgm:cxn modelId="{18E38204-2B8B-4D75-9222-857FDA2C35C1}" type="presParOf" srcId="{C2758F94-81E2-4C67-A275-200EA3C63107}" destId="{9FF5D187-6B94-4CF3-B1E3-8E6C09DBEF17}" srcOrd="1" destOrd="0" presId="urn:microsoft.com/office/officeart/2005/8/layout/lProcess3"/>
    <dgm:cxn modelId="{383FE248-C306-415C-845D-7C918DD99E60}" type="presParOf" srcId="{C2758F94-81E2-4C67-A275-200EA3C63107}" destId="{178A84DB-8B91-4F6D-BE3D-8EAC2B866DE0}" srcOrd="2" destOrd="0" presId="urn:microsoft.com/office/officeart/2005/8/layout/lProcess3"/>
    <dgm:cxn modelId="{D3981791-F7E3-42E5-8974-A808E6A51ACB}" type="presParOf" srcId="{C2758F94-81E2-4C67-A275-200EA3C63107}" destId="{CBE8075A-2B0C-4F88-A58E-D43EFEAB0CAE}" srcOrd="3" destOrd="0" presId="urn:microsoft.com/office/officeart/2005/8/layout/lProcess3"/>
    <dgm:cxn modelId="{C26BADE5-8223-4BFA-B0EA-926C8B34FF40}" type="presParOf" srcId="{C2758F94-81E2-4C67-A275-200EA3C63107}" destId="{EBDE093E-B894-4A25-85A3-C229F1630AEC}" srcOrd="4" destOrd="0" presId="urn:microsoft.com/office/officeart/2005/8/layout/lProcess3"/>
    <dgm:cxn modelId="{60DD5BE5-79DB-493F-A9C0-553890F2B063}" type="presParOf" srcId="{B1E83407-CD0F-460D-9C3E-3112F6E6B57B}" destId="{6C1529E2-86A6-4DB1-A467-DE10D49E1071}" srcOrd="1" destOrd="0" presId="urn:microsoft.com/office/officeart/2005/8/layout/lProcess3"/>
    <dgm:cxn modelId="{D1DCFA90-896C-4F8E-A065-EC787D301752}" type="presParOf" srcId="{B1E83407-CD0F-460D-9C3E-3112F6E6B57B}" destId="{CC551EFF-F7F2-4DD7-8922-C17D89792D41}" srcOrd="2" destOrd="0" presId="urn:microsoft.com/office/officeart/2005/8/layout/lProcess3"/>
    <dgm:cxn modelId="{EF1759F2-74D5-4154-AB15-E79984322520}" type="presParOf" srcId="{CC551EFF-F7F2-4DD7-8922-C17D89792D41}" destId="{BE34F670-C02F-4DC4-AA7D-6951FFECC1A4}" srcOrd="0" destOrd="0" presId="urn:microsoft.com/office/officeart/2005/8/layout/lProcess3"/>
    <dgm:cxn modelId="{5C678C52-61B8-4DB9-A680-A419DA4CB1B2}" type="presParOf" srcId="{CC551EFF-F7F2-4DD7-8922-C17D89792D41}" destId="{1652B1DD-1D0C-4181-8002-C5349C6199A1}" srcOrd="1" destOrd="0" presId="urn:microsoft.com/office/officeart/2005/8/layout/lProcess3"/>
    <dgm:cxn modelId="{B7F9D705-560E-4B4A-BBF7-EA6963FB30AD}" type="presParOf" srcId="{CC551EFF-F7F2-4DD7-8922-C17D89792D41}" destId="{C9168956-D94C-4CA4-9D43-7C35BF19B7E0}" srcOrd="2" destOrd="0" presId="urn:microsoft.com/office/officeart/2005/8/layout/lProcess3"/>
    <dgm:cxn modelId="{631EAF00-9801-46DC-B91A-440ED5DDB5A9}" type="presParOf" srcId="{CC551EFF-F7F2-4DD7-8922-C17D89792D41}" destId="{A191814E-F7A4-4114-A2D5-B8C8C1261562}" srcOrd="3" destOrd="0" presId="urn:microsoft.com/office/officeart/2005/8/layout/lProcess3"/>
    <dgm:cxn modelId="{0C58969B-A364-4A70-81C2-A92F1E489864}" type="presParOf" srcId="{CC551EFF-F7F2-4DD7-8922-C17D89792D41}" destId="{DB7270C1-FD44-436F-B07C-516C042E764B}" srcOrd="4" destOrd="0" presId="urn:microsoft.com/office/officeart/2005/8/layout/lProcess3"/>
    <dgm:cxn modelId="{D9CC5659-77BC-4AF9-BD46-62AB78BC5BA3}" type="presParOf" srcId="{B1E83407-CD0F-460D-9C3E-3112F6E6B57B}" destId="{9C33C451-C4D0-4723-93D8-9FF3A3187832}" srcOrd="3" destOrd="0" presId="urn:microsoft.com/office/officeart/2005/8/layout/lProcess3"/>
    <dgm:cxn modelId="{B671D785-AFE5-4947-A4FF-8FF6A7CBDB42}" type="presParOf" srcId="{B1E83407-CD0F-460D-9C3E-3112F6E6B57B}" destId="{1FDAF996-64FB-4992-BB0D-94F54037E64D}" srcOrd="4" destOrd="0" presId="urn:microsoft.com/office/officeart/2005/8/layout/lProcess3"/>
    <dgm:cxn modelId="{22A5A796-6536-4846-AC69-AD25EFCEB436}" type="presParOf" srcId="{1FDAF996-64FB-4992-BB0D-94F54037E64D}" destId="{872C16C8-9974-4AD0-A5AF-255EFB8BF1F8}" srcOrd="0" destOrd="0" presId="urn:microsoft.com/office/officeart/2005/8/layout/lProcess3"/>
    <dgm:cxn modelId="{CC507A65-2901-4CC6-A555-7A4164EA7EA2}" type="presParOf" srcId="{1FDAF996-64FB-4992-BB0D-94F54037E64D}" destId="{1C7367B7-B1D6-43CC-BAF9-445B8C96318E}" srcOrd="1" destOrd="0" presId="urn:microsoft.com/office/officeart/2005/8/layout/lProcess3"/>
    <dgm:cxn modelId="{3A3EEB3E-5920-472E-B80C-1E4CC3E91BC8}" type="presParOf" srcId="{1FDAF996-64FB-4992-BB0D-94F54037E64D}" destId="{57FFEFE3-F39C-4A7F-912E-524106938F36}" srcOrd="2" destOrd="0" presId="urn:microsoft.com/office/officeart/2005/8/layout/lProcess3"/>
    <dgm:cxn modelId="{31C672E5-24FA-47C6-A5E1-446CDF07AF7D}" type="presParOf" srcId="{1FDAF996-64FB-4992-BB0D-94F54037E64D}" destId="{9EFE017A-5EC3-43E8-ADB2-E5062A23AAE4}" srcOrd="3" destOrd="0" presId="urn:microsoft.com/office/officeart/2005/8/layout/lProcess3"/>
    <dgm:cxn modelId="{DFCBD465-3E91-47D1-B9FB-D8106A18103F}" type="presParOf" srcId="{1FDAF996-64FB-4992-BB0D-94F54037E64D}" destId="{AE59A8B1-26BA-4E89-A4D9-6E78A289960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6BC3A-0536-4A1C-97CF-DCECAB3281F2}">
      <dsp:nvSpPr>
        <dsp:cNvPr id="0" name=""/>
        <dsp:cNvSpPr/>
      </dsp:nvSpPr>
      <dsp:spPr>
        <a:xfrm rot="5400000">
          <a:off x="-192700" y="187463"/>
          <a:ext cx="1227752" cy="8594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8537" y="433013"/>
        <a:ext cx="859426" cy="368326"/>
      </dsp:txXfrm>
    </dsp:sp>
    <dsp:sp modelId="{5B54CEAD-BD95-463D-883E-88C2E3525B2D}">
      <dsp:nvSpPr>
        <dsp:cNvPr id="0" name=""/>
        <dsp:cNvSpPr/>
      </dsp:nvSpPr>
      <dsp:spPr>
        <a:xfrm rot="5400000">
          <a:off x="4479094" y="-3613533"/>
          <a:ext cx="741146" cy="8031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Государственная итоговая аттестация (ЕГЭ, ОГЭ, ГВЭ)</a:t>
          </a:r>
          <a:endParaRPr lang="ru-RU" sz="2400" kern="1200" dirty="0"/>
        </a:p>
      </dsp:txBody>
      <dsp:txXfrm rot="-5400000">
        <a:off x="833814" y="67927"/>
        <a:ext cx="7995527" cy="668786"/>
      </dsp:txXfrm>
    </dsp:sp>
    <dsp:sp modelId="{B62B92A7-D0EB-42B4-B446-8078A0B13313}">
      <dsp:nvSpPr>
        <dsp:cNvPr id="0" name=""/>
        <dsp:cNvSpPr/>
      </dsp:nvSpPr>
      <dsp:spPr>
        <a:xfrm rot="5400000">
          <a:off x="-192700" y="1215315"/>
          <a:ext cx="1227752" cy="859426"/>
        </a:xfrm>
        <a:prstGeom prst="chevron">
          <a:avLst/>
        </a:prstGeom>
        <a:solidFill>
          <a:schemeClr val="accent4">
            <a:hueOff val="-6600049"/>
            <a:satOff val="-50000"/>
            <a:lumOff val="3628"/>
            <a:alphaOff val="0"/>
          </a:schemeClr>
        </a:solidFill>
        <a:ln w="25400" cap="flat" cmpd="sng" algn="ctr">
          <a:solidFill>
            <a:schemeClr val="accent4">
              <a:hueOff val="-6600049"/>
              <a:satOff val="-50000"/>
              <a:lumOff val="3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8537" y="1460865"/>
        <a:ext cx="859426" cy="368326"/>
      </dsp:txXfrm>
    </dsp:sp>
    <dsp:sp modelId="{674598E5-2093-43DF-AEBE-32A1A4A5D822}">
      <dsp:nvSpPr>
        <dsp:cNvPr id="0" name=""/>
        <dsp:cNvSpPr/>
      </dsp:nvSpPr>
      <dsp:spPr>
        <a:xfrm rot="5400000">
          <a:off x="4450648" y="-2568606"/>
          <a:ext cx="798038" cy="7997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600049"/>
              <a:satOff val="-50000"/>
              <a:lumOff val="3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Национальные исследования качества образования (НИКО)</a:t>
          </a:r>
          <a:endParaRPr lang="ru-RU" sz="2400" kern="1200" dirty="0"/>
        </a:p>
      </dsp:txBody>
      <dsp:txXfrm rot="-5400000">
        <a:off x="850889" y="1070110"/>
        <a:ext cx="7958600" cy="720124"/>
      </dsp:txXfrm>
    </dsp:sp>
    <dsp:sp modelId="{D19F9D9E-855E-4DB1-8C8A-2F38CE1B0F92}">
      <dsp:nvSpPr>
        <dsp:cNvPr id="0" name=""/>
        <dsp:cNvSpPr/>
      </dsp:nvSpPr>
      <dsp:spPr>
        <a:xfrm rot="5400000">
          <a:off x="-192700" y="2243168"/>
          <a:ext cx="1227752" cy="859426"/>
        </a:xfrm>
        <a:prstGeom prst="chevron">
          <a:avLst/>
        </a:prstGeom>
        <a:solidFill>
          <a:schemeClr val="accent4">
            <a:hueOff val="-13200098"/>
            <a:satOff val="-100000"/>
            <a:lumOff val="7256"/>
            <a:alphaOff val="0"/>
          </a:schemeClr>
        </a:solidFill>
        <a:ln w="25400" cap="flat" cmpd="sng" algn="ctr">
          <a:solidFill>
            <a:schemeClr val="accent4">
              <a:hueOff val="-13200098"/>
              <a:satOff val="-100000"/>
              <a:lumOff val="7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8537" y="2488718"/>
        <a:ext cx="859426" cy="368326"/>
      </dsp:txXfrm>
    </dsp:sp>
    <dsp:sp modelId="{9A8E4032-DEDC-4B6D-89A4-31EA4E759F73}">
      <dsp:nvSpPr>
        <dsp:cNvPr id="0" name=""/>
        <dsp:cNvSpPr/>
      </dsp:nvSpPr>
      <dsp:spPr>
        <a:xfrm rot="5400000">
          <a:off x="4459185" y="-1540754"/>
          <a:ext cx="798038" cy="79975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200098"/>
              <a:satOff val="-100000"/>
              <a:lumOff val="7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Международные исследования качества образования</a:t>
          </a:r>
          <a:endParaRPr lang="ru-RU" sz="2400" kern="1200" dirty="0"/>
        </a:p>
      </dsp:txBody>
      <dsp:txXfrm rot="-5400000">
        <a:off x="859426" y="2097962"/>
        <a:ext cx="7958600" cy="720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BF14-B5F3-4DBB-9390-ED730B2017A1}">
      <dsp:nvSpPr>
        <dsp:cNvPr id="0" name=""/>
        <dsp:cNvSpPr/>
      </dsp:nvSpPr>
      <dsp:spPr>
        <a:xfrm>
          <a:off x="0" y="433172"/>
          <a:ext cx="2767807" cy="166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2">
                  <a:lumMod val="75000"/>
                </a:schemeClr>
              </a:solidFill>
            </a:rPr>
            <a:t>Оценка –составная часть учебного процесса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33172"/>
        <a:ext cx="2767807" cy="1660684"/>
      </dsp:txXfrm>
    </dsp:sp>
    <dsp:sp modelId="{691A4729-40E2-4B77-85A6-2BCBAF5B7C3E}">
      <dsp:nvSpPr>
        <dsp:cNvPr id="0" name=""/>
        <dsp:cNvSpPr/>
      </dsp:nvSpPr>
      <dsp:spPr>
        <a:xfrm>
          <a:off x="3044588" y="433172"/>
          <a:ext cx="2767807" cy="166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2">
                  <a:lumMod val="75000"/>
                </a:schemeClr>
              </a:solidFill>
            </a:rPr>
            <a:t>Объективная оценка качества подготовки обучающихся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044588" y="433172"/>
        <a:ext cx="2767807" cy="1660684"/>
      </dsp:txXfrm>
    </dsp:sp>
    <dsp:sp modelId="{8C01D9A7-CF47-4336-A4EC-AA23B0D24E68}">
      <dsp:nvSpPr>
        <dsp:cNvPr id="0" name=""/>
        <dsp:cNvSpPr/>
      </dsp:nvSpPr>
      <dsp:spPr>
        <a:xfrm>
          <a:off x="6089176" y="433172"/>
          <a:ext cx="2767807" cy="166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2">
                  <a:lumMod val="75000"/>
                </a:schemeClr>
              </a:solidFill>
            </a:rPr>
            <a:t>Оценка того, чему учили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89176" y="433172"/>
        <a:ext cx="2767807" cy="1660684"/>
      </dsp:txXfrm>
    </dsp:sp>
    <dsp:sp modelId="{1BE512A3-2B52-4CA0-BB26-42FE727525E3}">
      <dsp:nvSpPr>
        <dsp:cNvPr id="0" name=""/>
        <dsp:cNvSpPr/>
      </dsp:nvSpPr>
      <dsp:spPr>
        <a:xfrm>
          <a:off x="1522294" y="2370637"/>
          <a:ext cx="2767807" cy="166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2">
                  <a:lumMod val="75000"/>
                </a:schemeClr>
              </a:solidFill>
            </a:rPr>
            <a:t>Формат оценки влияет на содержание образования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522294" y="2370637"/>
        <a:ext cx="2767807" cy="1660684"/>
      </dsp:txXfrm>
    </dsp:sp>
    <dsp:sp modelId="{2E5E4591-7A53-42A5-8CCB-5DA3B33FC05D}">
      <dsp:nvSpPr>
        <dsp:cNvPr id="0" name=""/>
        <dsp:cNvSpPr/>
      </dsp:nvSpPr>
      <dsp:spPr>
        <a:xfrm>
          <a:off x="4566882" y="2370637"/>
          <a:ext cx="2767807" cy="1660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2">
                  <a:lumMod val="75000"/>
                </a:schemeClr>
              </a:solidFill>
            </a:rPr>
            <a:t>Оценка – стимулирование развития (мотивирующее оценивание)</a:t>
          </a:r>
          <a:endParaRPr lang="ru-RU" sz="2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66882" y="2370637"/>
        <a:ext cx="2767807" cy="166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7366D-0681-4F0C-B219-2CE5F9CA08E9}">
      <dsp:nvSpPr>
        <dsp:cNvPr id="0" name=""/>
        <dsp:cNvSpPr/>
      </dsp:nvSpPr>
      <dsp:spPr>
        <a:xfrm>
          <a:off x="79801" y="1530"/>
          <a:ext cx="3343274" cy="13373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География</a:t>
          </a:r>
          <a:endParaRPr lang="ru-RU" sz="2700" kern="1200" dirty="0"/>
        </a:p>
      </dsp:txBody>
      <dsp:txXfrm>
        <a:off x="748456" y="1530"/>
        <a:ext cx="2005965" cy="1337309"/>
      </dsp:txXfrm>
    </dsp:sp>
    <dsp:sp modelId="{178A84DB-8B91-4F6D-BE3D-8EAC2B866DE0}">
      <dsp:nvSpPr>
        <dsp:cNvPr id="0" name=""/>
        <dsp:cNvSpPr/>
      </dsp:nvSpPr>
      <dsp:spPr>
        <a:xfrm>
          <a:off x="2988450" y="115201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7,10 классы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434" y="115201"/>
        <a:ext cx="1664951" cy="1109967"/>
      </dsp:txXfrm>
    </dsp:sp>
    <dsp:sp modelId="{EBDE093E-B894-4A25-85A3-C229F1630AEC}">
      <dsp:nvSpPr>
        <dsp:cNvPr id="0" name=""/>
        <dsp:cNvSpPr/>
      </dsp:nvSpPr>
      <dsp:spPr>
        <a:xfrm>
          <a:off x="5374880" y="115201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-2801267"/>
            <a:satOff val="-4275"/>
            <a:lumOff val="65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01267"/>
              <a:satOff val="-4275"/>
              <a:lumOff val="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 2018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864" y="115201"/>
        <a:ext cx="1664951" cy="1109967"/>
      </dsp:txXfrm>
    </dsp:sp>
    <dsp:sp modelId="{BE34F670-C02F-4DC4-AA7D-6951FFECC1A4}">
      <dsp:nvSpPr>
        <dsp:cNvPr id="0" name=""/>
        <dsp:cNvSpPr/>
      </dsp:nvSpPr>
      <dsp:spPr>
        <a:xfrm>
          <a:off x="79801" y="1526063"/>
          <a:ext cx="3343274" cy="1337309"/>
        </a:xfrm>
        <a:prstGeom prst="chevron">
          <a:avLst/>
        </a:prstGeom>
        <a:solidFill>
          <a:schemeClr val="accent2">
            <a:hueOff val="-6600049"/>
            <a:satOff val="-50000"/>
            <a:lumOff val="1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Физкультура</a:t>
          </a:r>
          <a:endParaRPr lang="ru-RU" sz="2700" kern="1200" dirty="0"/>
        </a:p>
      </dsp:txBody>
      <dsp:txXfrm>
        <a:off x="748456" y="1526063"/>
        <a:ext cx="2005965" cy="1337309"/>
      </dsp:txXfrm>
    </dsp:sp>
    <dsp:sp modelId="{C9168956-D94C-4CA4-9D43-7C35BF19B7E0}">
      <dsp:nvSpPr>
        <dsp:cNvPr id="0" name=""/>
        <dsp:cNvSpPr/>
      </dsp:nvSpPr>
      <dsp:spPr>
        <a:xfrm>
          <a:off x="2988450" y="1639734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-5602534"/>
            <a:satOff val="-8550"/>
            <a:lumOff val="131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602534"/>
              <a:satOff val="-8550"/>
              <a:lumOff val="1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6,10 классы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434" y="1639734"/>
        <a:ext cx="1664951" cy="1109967"/>
      </dsp:txXfrm>
    </dsp:sp>
    <dsp:sp modelId="{DB7270C1-FD44-436F-B07C-516C042E764B}">
      <dsp:nvSpPr>
        <dsp:cNvPr id="0" name=""/>
        <dsp:cNvSpPr/>
      </dsp:nvSpPr>
      <dsp:spPr>
        <a:xfrm>
          <a:off x="5374880" y="1639734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-8403802"/>
            <a:satOff val="-12826"/>
            <a:lumOff val="196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03802"/>
              <a:satOff val="-12826"/>
              <a:lumOff val="19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Апрель 2019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864" y="1639734"/>
        <a:ext cx="1664951" cy="1109967"/>
      </dsp:txXfrm>
    </dsp:sp>
    <dsp:sp modelId="{872C16C8-9974-4AD0-A5AF-255EFB8BF1F8}">
      <dsp:nvSpPr>
        <dsp:cNvPr id="0" name=""/>
        <dsp:cNvSpPr/>
      </dsp:nvSpPr>
      <dsp:spPr>
        <a:xfrm>
          <a:off x="79801" y="3050596"/>
          <a:ext cx="3343274" cy="1337309"/>
        </a:xfrm>
        <a:prstGeom prst="chevron">
          <a:avLst/>
        </a:prstGeom>
        <a:solidFill>
          <a:schemeClr val="accent2">
            <a:hueOff val="-13200098"/>
            <a:satOff val="-100000"/>
            <a:lumOff val="2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Математика</a:t>
          </a:r>
          <a:endParaRPr lang="ru-RU" sz="2700" kern="1200" dirty="0"/>
        </a:p>
      </dsp:txBody>
      <dsp:txXfrm>
        <a:off x="748456" y="3050596"/>
        <a:ext cx="2005965" cy="1337309"/>
      </dsp:txXfrm>
    </dsp:sp>
    <dsp:sp modelId="{57FFEFE3-F39C-4A7F-912E-524106938F36}">
      <dsp:nvSpPr>
        <dsp:cNvPr id="0" name=""/>
        <dsp:cNvSpPr/>
      </dsp:nvSpPr>
      <dsp:spPr>
        <a:xfrm>
          <a:off x="2988450" y="3164268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-11205069"/>
            <a:satOff val="-17101"/>
            <a:lumOff val="262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205069"/>
              <a:satOff val="-17101"/>
              <a:lumOff val="2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5,7,10 классы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434" y="3164268"/>
        <a:ext cx="1664951" cy="1109967"/>
      </dsp:txXfrm>
    </dsp:sp>
    <dsp:sp modelId="{AE59A8B1-26BA-4E89-A4D9-6E78A2899605}">
      <dsp:nvSpPr>
        <dsp:cNvPr id="0" name=""/>
        <dsp:cNvSpPr/>
      </dsp:nvSpPr>
      <dsp:spPr>
        <a:xfrm>
          <a:off x="5374880" y="3164268"/>
          <a:ext cx="2774918" cy="1109967"/>
        </a:xfrm>
        <a:prstGeom prst="chevron">
          <a:avLst/>
        </a:prstGeom>
        <a:solidFill>
          <a:schemeClr val="accent2">
            <a:tint val="40000"/>
            <a:alpha val="90000"/>
            <a:hueOff val="-14006336"/>
            <a:satOff val="-21376"/>
            <a:lumOff val="327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006336"/>
              <a:satOff val="-21376"/>
              <a:lumOff val="3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 2019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864" y="3164268"/>
        <a:ext cx="1664951" cy="110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A01E70-D3FE-694C-BDFA-57C73D74CB70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411A0A-5B16-824C-8798-13C1E4E616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7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1A0A-5B16-824C-8798-13C1E4E6167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fld id="{A5F95C89-521B-D549-9668-BABE3D45D219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fld id="{E0ACB5F3-D272-4943-8831-9657DD4991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29D72-3945-6747-93BF-EAB4D321BB5F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B687-E46C-E74A-97CE-2952683655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711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78B3F-23A4-774A-98D9-43C1DF52C6A6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E25C-7945-7E4F-B4C3-6E2109AEB5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436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01835-D810-8944-AFC0-9026BCD01D56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741E1-9C65-6D45-8631-09A3F61AC8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223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7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fld id="{47C96087-31CD-254A-8401-72DFEB80FB58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DEDED"/>
                </a:solidFill>
              </a:defRPr>
            </a:lvl1pPr>
          </a:lstStyle>
          <a:p>
            <a:fld id="{EDEA5F63-BA3C-4D49-A79A-B38AD0D76F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4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C565B-C82C-8141-B1CD-276335EB705F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2089-AF48-F941-A55C-923A25E75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544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09487-2694-AB48-970B-0FC161662779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328B-F7B5-554C-B90D-87FB66F890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499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959BD-56FD-B840-A7D6-A6BDBDDA32D9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9E8F-2684-5B4D-B430-F2410E9A4D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53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84706-97CA-3243-97D7-7E75104F5215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E50DA-F81C-C847-8D7D-44FE91E979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466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1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F6281-1C1C-A24C-A1EE-8E96F9E390E7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E8D80-B7DC-AA48-A901-C64924E3BF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43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1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7054C-46B7-0C4C-B801-EF9D7F67B104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289B87B-DA8F-9D4F-9366-C0E98FE358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498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Constantia" charset="0"/>
              </a:defRPr>
            </a:lvl1pPr>
          </a:lstStyle>
          <a:p>
            <a:fld id="{1D6BD4B6-ACB0-EB4C-AED0-BBDAD14DB7B1}" type="datetimeFigureOut">
              <a:rPr lang="ru-RU"/>
              <a:pPr/>
              <a:t>25.09.2018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onstantia" charset="0"/>
              </a:defRPr>
            </a:lvl1pPr>
          </a:lstStyle>
          <a:p>
            <a:fld id="{740B5F44-7A31-2B4B-AA06-6266C985156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rasege@mail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iko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20880" cy="2520280"/>
          </a:xfrm>
          <a:ln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Единая система оценки качества школьного образования в России</a:t>
            </a:r>
            <a:endParaRPr lang="ru-RU" sz="6700" i="1" spc="53" dirty="0">
              <a:ln w="1143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5300663"/>
            <a:ext cx="4646613" cy="1368425"/>
          </a:xfrm>
        </p:spPr>
        <p:txBody>
          <a:bodyPr/>
          <a:lstStyle/>
          <a:p>
            <a:pPr marR="0" algn="l"/>
            <a:r>
              <a:rPr lang="ru-RU" sz="2000">
                <a:solidFill>
                  <a:schemeClr val="accent2"/>
                </a:solidFill>
                <a:latin typeface="Constantia" charset="0"/>
              </a:rPr>
              <a:t>А.А.Сперанская, заместитель начальника Управления образования администрации г.о.Красногорск</a:t>
            </a:r>
          </a:p>
        </p:txBody>
      </p:sp>
      <p:pic>
        <p:nvPicPr>
          <p:cNvPr id="3" name="Изображение 2" descr="g1917_krasnogorsk_cit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190683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95120" cy="93610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исследование качества образования (НИКО)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49557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13792"/>
            <a:ext cx="1019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7200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работы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(ВПР)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568952" cy="491182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представляют собой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которые пишут школьники в начале учебного года 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каждом классе. Проведение этих работ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изменение уровня знаний школьников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 после завершения учебного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ВПР предусматривает единое для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проведения, использование заданий, разработанных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в соответствии с Федеральным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образовательным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стандартом, а также использование единых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22" y="4365104"/>
            <a:ext cx="1900642" cy="216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653135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не являются государственной итоговой аттестацией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проводятся школами самостоятельно. Проведение проверочных работ дает возможность школам осуществлять самодиагностику, выявлять пробелы в знаниях учащихся для проведения последующей методической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16342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32706"/>
            <a:ext cx="5832648" cy="98412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диагностические работы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064896" cy="405138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18.09.2018      - по учебному предмету «русский язык» для обучающихся 5-х классов;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25.09.2018      - по учебному предмету «математика» для обучающихся 5-х классов;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27.09.2018      - по учебному предмету «математика» для обучающихся 7-х классов;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25.10.2018      - по учебному предмету «математика» для обучающихся 9-х классов.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7" y="228341"/>
            <a:ext cx="1362429" cy="1832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263" y="4725144"/>
            <a:ext cx="1382256" cy="195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61" y="189152"/>
            <a:ext cx="1512258" cy="7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2195"/>
            <a:ext cx="8219256" cy="49188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сопоставительные исследования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093" y="5947192"/>
            <a:ext cx="1324681" cy="817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142" y="6025468"/>
            <a:ext cx="1284789" cy="705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46" y="5772204"/>
            <a:ext cx="1223427" cy="745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456" y="6025468"/>
            <a:ext cx="1296218" cy="7460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993" y="5719115"/>
            <a:ext cx="1160906" cy="746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675" y="5658921"/>
            <a:ext cx="1149364" cy="6693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8750" y="1386524"/>
            <a:ext cx="8648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оценке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15-летнего возраста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Student Assessment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естественнонаучной грамотности, а также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 (ОЭСР)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579" y="2125620"/>
            <a:ext cx="8686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чтения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(Progress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International Reading Literacy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Study)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4 классов. (IEA)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4786" y="2620123"/>
            <a:ext cx="8651986" cy="85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мониторинговое исследование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естественнонаучного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(Trends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Mathematics and Science Study)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11 классов. (IEA)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3769" y="3375377"/>
            <a:ext cx="8686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граждановед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ческого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(International Civic and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14-летних школьников. (IEA)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0958" y="3911200"/>
            <a:ext cx="8648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ICILS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компьютерной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грамотности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 Study (ICILS)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14-летнего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IEA).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38" y="4631109"/>
            <a:ext cx="8667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исследование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(Teaching and Learning International Survey) (ОЭСР).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769" y="5133641"/>
            <a:ext cx="8788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PIAAC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компетенций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International Assessment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Adult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Competencies) (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ОЭСР).</a:t>
            </a:r>
          </a:p>
        </p:txBody>
      </p:sp>
    </p:spTree>
    <p:extLst>
      <p:ext uri="{BB962C8B-B14F-4D97-AF65-F5344CB8AC3E}">
        <p14:creationId xmlns:p14="http://schemas.microsoft.com/office/powerpoint/2010/main" val="436022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7067550" cy="12954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Управление образования администрации </a:t>
            </a:r>
            <a:r>
              <a:rPr lang="ru-RU" sz="2800" b="1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г.о.Красногорск</a:t>
            </a:r>
            <a:endParaRPr lang="ru-RU" sz="2800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475"/>
            <a:ext cx="8748464" cy="4048125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Контакты:</a:t>
            </a:r>
            <a:b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</a:b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Московская область, </a:t>
            </a:r>
            <a:r>
              <a:rPr lang="ru-RU" b="1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г.о</a:t>
            </a: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. Красногорск, ул. Кирова, д</a:t>
            </a:r>
            <a:r>
              <a:rPr lang="en-US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b="1" dirty="0" smtClean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7</a:t>
            </a:r>
            <a:r>
              <a:rPr lang="ru-RU" b="1" dirty="0" smtClean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а</a:t>
            </a: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   </a:t>
            </a:r>
            <a:r>
              <a:rPr lang="ru-RU" b="1" u="sng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/>
            </a:r>
            <a:br>
              <a:rPr lang="ru-RU" b="1" u="sng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</a:b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(495) 563-89-46 - тел./</a:t>
            </a:r>
            <a:r>
              <a:rPr lang="ru-RU" b="1" dirty="0" smtClean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факс </a:t>
            </a:r>
            <a:endParaRPr lang="ru-RU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Wingdings 2" charset="0"/>
              <a:buNone/>
            </a:pPr>
            <a:r>
              <a:rPr lang="ru-RU" b="1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e-mail</a:t>
            </a: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 </a:t>
            </a:r>
            <a:r>
              <a:rPr lang="ru-RU" b="1" u="sng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obrkrasn@yandex.ru</a:t>
            </a:r>
            <a:endParaRPr lang="ru-RU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Wingdings 2" charset="0"/>
              <a:buNone/>
            </a:pP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Сайт: </a:t>
            </a:r>
            <a:r>
              <a:rPr lang="en-US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http://</a:t>
            </a:r>
            <a:r>
              <a:rPr lang="en-US" b="1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obrazkras.ru</a:t>
            </a:r>
            <a:endParaRPr lang="ru-RU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Wingdings 2" charset="0"/>
              <a:buNone/>
            </a:pPr>
            <a:endParaRPr lang="ru-RU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Wingdings 2" charset="0"/>
              <a:buNone/>
            </a:pPr>
            <a:endParaRPr lang="en-US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  <a:p>
            <a:pPr marL="0" indent="0">
              <a:buFont typeface="Wingdings 2" charset="0"/>
              <a:buNone/>
            </a:pPr>
            <a:r>
              <a:rPr lang="ru-RU" b="1" dirty="0">
                <a:solidFill>
                  <a:srgbClr val="002673"/>
                </a:solidFill>
                <a:latin typeface="Times New Roman" charset="0"/>
                <a:cs typeface="Times New Roman" charset="0"/>
              </a:rPr>
              <a:t>Сперанская Анжелика Аркадьевна, </a:t>
            </a:r>
            <a:r>
              <a:rPr lang="en-US" b="1" dirty="0" err="1">
                <a:solidFill>
                  <a:srgbClr val="002673"/>
                </a:solidFill>
                <a:latin typeface="Times New Roman" charset="0"/>
                <a:cs typeface="Times New Roman" charset="0"/>
              </a:rPr>
              <a:t>sp-lika@mail.ru</a:t>
            </a:r>
            <a:endParaRPr lang="ru-RU" b="1" dirty="0">
              <a:solidFill>
                <a:srgbClr val="002673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Изображение 4" descr="g1917_krasnogorsk_city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077285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372" y="404664"/>
            <a:ext cx="6040428" cy="172819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07.05.2018 №204 «О национальных целях  и стратегических задачах Российской Федерации на период до 2024 года»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75252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Цель – обеспечение глобальной конкурентоспособности российского образования, вхождение Российской Федерации в число 10 ведущих стран мира по качеству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6713" lvl="1" indent="0" algn="ctr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6713" lvl="1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Организация мониторинга системы образования в части оценки качества образования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2" y="542092"/>
            <a:ext cx="2394852" cy="1741367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4498351" y="4581128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7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25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оценки качества образования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(ЕСОКО)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891879"/>
              </p:ext>
            </p:extLst>
          </p:nvPr>
        </p:nvGraphicFramePr>
        <p:xfrm>
          <a:off x="179512" y="1723119"/>
          <a:ext cx="8856984" cy="329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1003488" y="4809518"/>
            <a:ext cx="8106864" cy="671052"/>
            <a:chOff x="725072" y="-31570"/>
            <a:chExt cx="8106864" cy="671052"/>
          </a:xfrm>
        </p:grpSpPr>
        <p:sp>
          <p:nvSpPr>
            <p:cNvPr id="45" name="Прямоугольник с двумя скругленными соседними углами 44"/>
            <p:cNvSpPr/>
            <p:nvPr/>
          </p:nvSpPr>
          <p:spPr>
            <a:xfrm rot="5400000">
              <a:off x="4406050" y="-3712548"/>
              <a:ext cx="671052" cy="8033007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733295" y="283628"/>
              <a:ext cx="8098641" cy="248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3335" rIns="13335" bIns="1333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400" dirty="0" smtClean="0"/>
                <a:t>Всероссийские </a:t>
              </a:r>
              <a:r>
                <a:rPr lang="ru-RU" sz="2400" dirty="0"/>
                <a:t>проверочные </a:t>
              </a:r>
              <a:r>
                <a:rPr lang="ru-RU" sz="2400" dirty="0" smtClean="0"/>
                <a:t>работы (ВПР)</a:t>
              </a:r>
              <a:endParaRPr lang="ru-RU" sz="24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1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018125" y="5661836"/>
            <a:ext cx="7946364" cy="719492"/>
            <a:chOff x="790707" y="941233"/>
            <a:chExt cx="8057675" cy="742215"/>
          </a:xfrm>
        </p:grpSpPr>
        <p:sp>
          <p:nvSpPr>
            <p:cNvPr id="48" name="Прямоугольник с двумя скругленными соседними углами 47"/>
            <p:cNvSpPr/>
            <p:nvPr/>
          </p:nvSpPr>
          <p:spPr>
            <a:xfrm rot="5400000">
              <a:off x="4448437" y="-2716497"/>
              <a:ext cx="742215" cy="8057675"/>
            </a:xfrm>
            <a:prstGeom prst="round2SameRect">
              <a:avLst/>
            </a:prstGeom>
          </p:spPr>
          <p:style>
            <a:lnRef idx="2">
              <a:schemeClr val="accent4">
                <a:hueOff val="-6600049"/>
                <a:satOff val="-50000"/>
                <a:lumOff val="3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790707" y="1079395"/>
              <a:ext cx="8021443" cy="44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3335" rIns="13335" bIns="13335" numCol="1" spcCol="1270" anchor="ctr" anchorCtr="0">
              <a:noAutofit/>
            </a:bodyPr>
            <a:lstStyle/>
            <a:p>
              <a:pPr indent="-457200" defTabSz="9334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Исследование профессиональных компетенций учителей</a:t>
              </a:r>
              <a:endParaRPr lang="ru-RU" sz="24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89542" y="4801981"/>
            <a:ext cx="799308" cy="1141869"/>
            <a:chOff x="-8601" y="1613"/>
            <a:chExt cx="799308" cy="1141869"/>
          </a:xfrm>
        </p:grpSpPr>
        <p:sp>
          <p:nvSpPr>
            <p:cNvPr id="51" name="Нашивка 50"/>
            <p:cNvSpPr/>
            <p:nvPr/>
          </p:nvSpPr>
          <p:spPr>
            <a:xfrm rot="5400000">
              <a:off x="-179882" y="172894"/>
              <a:ext cx="1141869" cy="799308"/>
            </a:xfrm>
            <a:prstGeom prst="chevron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Нашивка 4"/>
            <p:cNvSpPr/>
            <p:nvPr/>
          </p:nvSpPr>
          <p:spPr>
            <a:xfrm>
              <a:off x="-8601" y="401267"/>
              <a:ext cx="799308" cy="34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96861" y="5716131"/>
            <a:ext cx="799308" cy="1141869"/>
            <a:chOff x="-8601" y="941232"/>
            <a:chExt cx="799308" cy="1141869"/>
          </a:xfrm>
        </p:grpSpPr>
        <p:sp>
          <p:nvSpPr>
            <p:cNvPr id="54" name="Нашивка 53"/>
            <p:cNvSpPr/>
            <p:nvPr/>
          </p:nvSpPr>
          <p:spPr>
            <a:xfrm rot="5400000">
              <a:off x="-179882" y="1112513"/>
              <a:ext cx="1141869" cy="799308"/>
            </a:xfrm>
            <a:prstGeom prst="chevron">
              <a:avLst/>
            </a:prstGeom>
          </p:spPr>
          <p:style>
            <a:lnRef idx="2">
              <a:schemeClr val="accent4">
                <a:hueOff val="-6600049"/>
                <a:satOff val="-50000"/>
                <a:lumOff val="3628"/>
                <a:alphaOff val="0"/>
              </a:schemeClr>
            </a:lnRef>
            <a:fillRef idx="1">
              <a:schemeClr val="accent4">
                <a:hueOff val="-6600049"/>
                <a:satOff val="-50000"/>
                <a:lumOff val="3628"/>
                <a:alphaOff val="0"/>
              </a:schemeClr>
            </a:fillRef>
            <a:effectRef idx="0">
              <a:schemeClr val="accent4">
                <a:hueOff val="-6600049"/>
                <a:satOff val="-50000"/>
                <a:lumOff val="3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Нашивка 4"/>
            <p:cNvSpPr/>
            <p:nvPr/>
          </p:nvSpPr>
          <p:spPr>
            <a:xfrm>
              <a:off x="-8601" y="1340886"/>
              <a:ext cx="799308" cy="34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109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4016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(ЕСОКО)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44824"/>
            <a:ext cx="82809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принципы построения ЕСОКО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143508" y="1052737"/>
          <a:ext cx="885698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3508" y="5622515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Организационную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 по формированию ЕСОКО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подведомственные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Рособрнадзору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педагогических измерений (ФИПИ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разработкой контрольных измерительных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ряда оценочных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образования (ФИОКО)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функции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входит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проведения исследований в области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(за исключением государственных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итоговых аттестаций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как на международном, всероссийском, так и на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389974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480720" cy="50405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экзамен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556793"/>
            <a:ext cx="8712968" cy="4392487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среднего общего образования, а также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для приёма в вузы Российской Федерации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Штатный режим  - 2009 год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2014/15 учебного года, в выпускных классах введено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допуск к государственной итоговой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разработан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двухуровневый ЕГЭ по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компонент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ЕГЭ по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языкам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для получения аттестата экзаменами являются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математика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2022 года к этим предметам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добавить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язык. Остальные предметы сдаются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ЕГЭ </a:t>
            </a:r>
            <a:r>
              <a:rPr lang="ru-RU" dirty="0">
                <a:solidFill>
                  <a:srgbClr val="C00000"/>
                </a:solidFill>
              </a:rPr>
              <a:t>– инструмент не только оценки знаний, но и повышения </a:t>
            </a:r>
            <a:r>
              <a:rPr lang="ru-RU" dirty="0" smtClean="0">
                <a:solidFill>
                  <a:srgbClr val="C00000"/>
                </a:solidFill>
              </a:rPr>
              <a:t>качества образования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26181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6156176" cy="648072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экзамен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060848"/>
            <a:ext cx="8795320" cy="432048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государственной итоговой аттестации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(ГИА-9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Штатный режим - 2014 год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получения аттестата об основном общем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сдача экзаменов по 4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(русский язык и математика) являются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обязательными, 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2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ОГЭ выбирают сами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 ГИА-9, школьник может продолжить обучение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школе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учреждениях среднего профессионального образования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в выпускных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классах будет введен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русскому языку (устная часть, раздел «Говорение»)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к государственной итоговой аттестации.</a:t>
            </a:r>
          </a:p>
          <a:p>
            <a:pPr algn="just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232277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1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40968"/>
            <a:ext cx="8686800" cy="3384376"/>
          </a:xfrm>
        </p:spPr>
        <p:txBody>
          <a:bodyPr/>
          <a:lstStyle/>
          <a:p>
            <a:pPr marL="393700" lvl="1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ГИА–11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marL="393700" lvl="1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Позднова Ирина Юрьевна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ГИА–9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Сажина Оксана Сергеевна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«горячей линии» – 8(498)5685988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krasege@mail.ru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384030"/>
            <a:ext cx="3870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2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6" y="557808"/>
            <a:ext cx="1019175" cy="11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995120" cy="122413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(НИКО)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163"/>
            <a:ext cx="8712968" cy="438943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НИКО предусматривает проведение регулярных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по отдельным учебным предметам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конкретных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общего образования (в определенных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классах) не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двух раз в год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– 2014 год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проведения НИКО сопоставим 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авторитетных международных исследований качества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PISA, TIMSS, PIRLS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включают написание школьниками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анкетирование участников, их учителей 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сбор и анализ широкого спектра контекстных данных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результатами проведенных исследований можно ознакомиться на портале НИКО: </a:t>
            </a:r>
            <a:r>
              <a:rPr lang="ru-RU" sz="2000" b="1" dirty="0" smtClean="0">
                <a:hlinkClick r:id="rId3"/>
              </a:rPr>
              <a:t>www.eduniko.ru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5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003399"/>
      </a:accent2>
      <a:accent3>
        <a:srgbClr val="969696"/>
      </a:accent3>
      <a:accent4>
        <a:srgbClr val="003399"/>
      </a:accent4>
      <a:accent5>
        <a:srgbClr val="5F5F5F"/>
      </a:accent5>
      <a:accent6>
        <a:srgbClr val="4D4D4D"/>
      </a:accent6>
      <a:hlink>
        <a:srgbClr val="5F5F5F"/>
      </a:hlink>
      <a:folHlink>
        <a:srgbClr val="00339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003399"/>
    </a:accent2>
    <a:accent3>
      <a:srgbClr val="969696"/>
    </a:accent3>
    <a:accent4>
      <a:srgbClr val="003399"/>
    </a:accent4>
    <a:accent5>
      <a:srgbClr val="5F5F5F"/>
    </a:accent5>
    <a:accent6>
      <a:srgbClr val="4D4D4D"/>
    </a:accent6>
    <a:hlink>
      <a:srgbClr val="5F5F5F"/>
    </a:hlink>
    <a:folHlink>
      <a:srgbClr val="003399"/>
    </a:folHlink>
  </a:clrScheme>
</a:themeOverride>
</file>

<file path=ppt/theme/themeOverride2.xml><?xml version="1.0" encoding="utf-8"?>
<a:themeOverride xmlns:a="http://schemas.openxmlformats.org/drawingml/2006/main">
  <a:clrScheme name="Другая 10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003399"/>
    </a:accent2>
    <a:accent3>
      <a:srgbClr val="969696"/>
    </a:accent3>
    <a:accent4>
      <a:srgbClr val="003399"/>
    </a:accent4>
    <a:accent5>
      <a:srgbClr val="5F5F5F"/>
    </a:accent5>
    <a:accent6>
      <a:srgbClr val="4D4D4D"/>
    </a:accent6>
    <a:hlink>
      <a:srgbClr val="5F5F5F"/>
    </a:hlink>
    <a:folHlink>
      <a:srgbClr val="0033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788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Единая система оценки качества школьного образования в России</vt:lpstr>
      <vt:lpstr>Указ Президента Российской Федерации от 07.05.2018 №204 «О национальных целях  и стратегических задачах Российской Федерации на период до 2024 года»</vt:lpstr>
      <vt:lpstr>Единая система оценки качества образования  (ЕСОКО)</vt:lpstr>
      <vt:lpstr>Единая система оценки качества образования  (ЕСОКО)</vt:lpstr>
      <vt:lpstr>Базовые принципы построения ЕСОКО</vt:lpstr>
      <vt:lpstr>Единый государственный экзамен</vt:lpstr>
      <vt:lpstr>Основной государственный экзамен</vt:lpstr>
      <vt:lpstr>Государственная итоговая аттестация</vt:lpstr>
      <vt:lpstr>Национальное исследование качества образования (НИКО)</vt:lpstr>
      <vt:lpstr>Национальное исследование качества образования (НИКО)</vt:lpstr>
      <vt:lpstr>Всероссийские проверочные работы (ВПР)</vt:lpstr>
      <vt:lpstr>Региональные диагностические работы</vt:lpstr>
      <vt:lpstr>Международные сопоставительные исследования качества образования</vt:lpstr>
      <vt:lpstr>Управление образования администрации г.о.Красногорск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ПЕДАГОГИЧЕСКАЯ АССАМБЛЕЯ</dc:title>
  <dc:creator>user</dc:creator>
  <cp:lastModifiedBy>user</cp:lastModifiedBy>
  <cp:revision>215</cp:revision>
  <dcterms:created xsi:type="dcterms:W3CDTF">2009-11-17T09:15:02Z</dcterms:created>
  <dcterms:modified xsi:type="dcterms:W3CDTF">2018-09-25T13:18:22Z</dcterms:modified>
</cp:coreProperties>
</file>