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58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A54D33-99CB-4C0A-B8BA-4C1646CAADCF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A9CF01-FB1F-4DE6-A113-05D2F34415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9CF01-FB1F-4DE6-A113-05D2F34415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A9CF01-FB1F-4DE6-A113-05D2F34415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7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14.11.2018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" name="Рисунок 9" descr="8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obrazkras.ru/upload/iblock/6cf/prikaz1093.pdf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488" y="357166"/>
            <a:ext cx="5929354" cy="612793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Управление образования администрации 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городского  округа Красногорск Московской области </a:t>
            </a:r>
            <a:endParaRPr lang="ru-RU" sz="18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1928802"/>
            <a:ext cx="4714908" cy="307183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Порядок предоставления информации о результатах муниципального этапа 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Всероссийской олимпиады </a:t>
            </a:r>
            <a:r>
              <a:rPr lang="ru-RU" sz="2800" dirty="0" smtClean="0">
                <a:solidFill>
                  <a:srgbClr val="C00000"/>
                </a:solidFill>
              </a:rPr>
              <a:t>школьников (</a:t>
            </a:r>
            <a:r>
              <a:rPr lang="ru-RU" sz="2800" dirty="0" err="1" smtClean="0">
                <a:solidFill>
                  <a:srgbClr val="C00000"/>
                </a:solidFill>
              </a:rPr>
              <a:t>ВсОШ</a:t>
            </a:r>
            <a:r>
              <a:rPr lang="ru-RU" sz="2800" dirty="0" smtClean="0">
                <a:solidFill>
                  <a:srgbClr val="C00000"/>
                </a:solidFill>
              </a:rPr>
              <a:t>)</a:t>
            </a:r>
          </a:p>
          <a:p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57324" y="2357430"/>
            <a:ext cx="7286676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643042" y="2071678"/>
            <a:ext cx="6686594" cy="1398587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>
                <a:solidFill>
                  <a:srgbClr val="C00000"/>
                </a:solidFill>
              </a:rPr>
              <a:t>Для  получения информации о результатах муниципального</a:t>
            </a:r>
            <a:br>
              <a:rPr lang="ru-RU" sz="2000" dirty="0" smtClean="0">
                <a:solidFill>
                  <a:srgbClr val="C00000"/>
                </a:solidFill>
              </a:rPr>
            </a:br>
            <a:r>
              <a:rPr lang="ru-RU" sz="2000" dirty="0" smtClean="0">
                <a:solidFill>
                  <a:srgbClr val="C00000"/>
                </a:solidFill>
              </a:rPr>
              <a:t>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 Заявитель авторизуется на РПГУ посредством Единой системы идентификации и аутентификации (далее ЕСИА)</a:t>
            </a:r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       </a:t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                                                                             </a:t>
            </a:r>
            <a:r>
              <a:rPr lang="ru-RU" sz="33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691680" y="4221088"/>
            <a:ext cx="6686552" cy="1357322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rgbClr val="C00000"/>
                </a:solidFill>
              </a:rPr>
              <a:t>Заявитель заполняет интерактивную форму заявления и подтверждает свое согласие на обработку персональных данных в электронном виде с использованием </a:t>
            </a:r>
            <a:r>
              <a:rPr lang="ru-RU" sz="1800" dirty="0" smtClean="0">
                <a:solidFill>
                  <a:srgbClr val="C00000"/>
                </a:solidFill>
              </a:rPr>
              <a:t>РПГУ</a:t>
            </a:r>
          </a:p>
          <a:p>
            <a:pPr algn="just"/>
            <a:endParaRPr lang="ru-RU" sz="1800" dirty="0">
              <a:solidFill>
                <a:srgbClr val="C00000"/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7072330" y="1214422"/>
            <a:ext cx="1471578" cy="538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Шаг </a:t>
            </a:r>
            <a:r>
              <a:rPr kumimoji="0" lang="ru-RU" sz="32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000364" y="357166"/>
            <a:ext cx="5572164" cy="6127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0070C0"/>
                </a:solidFill>
              </a:rPr>
              <a:t>Управление образования администрации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0070C0"/>
                </a:solidFill>
              </a:rPr>
              <a:t>городского  округа Красногорск Московской области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7020272" y="3356992"/>
            <a:ext cx="1471578" cy="538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Шаг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500042"/>
            <a:ext cx="5829312" cy="917596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rgbClr val="0070C0"/>
                </a:solidFill>
              </a:rPr>
              <a:t>Управление образования администрации 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городского  округа Красногорск Московской области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143116"/>
            <a:ext cx="7186634" cy="39830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2000" dirty="0" smtClean="0"/>
          </a:p>
          <a:p>
            <a:pPr algn="ctr">
              <a:buNone/>
            </a:pPr>
            <a:r>
              <a:rPr lang="ru-RU" sz="2400" b="1" dirty="0" smtClean="0"/>
              <a:t>Заявитель заполняет в интерактивной форме</a:t>
            </a:r>
          </a:p>
          <a:p>
            <a:pPr algn="ctr">
              <a:buNone/>
            </a:pPr>
            <a:r>
              <a:rPr lang="ru-RU" sz="2400" b="1" dirty="0" smtClean="0"/>
              <a:t> заявления следующие сведения: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Фамилия, имя, </a:t>
            </a:r>
            <a:r>
              <a:rPr lang="ru-RU" sz="2000" dirty="0" smtClean="0">
                <a:solidFill>
                  <a:srgbClr val="C00000"/>
                </a:solidFill>
              </a:rPr>
              <a:t>отчество (</a:t>
            </a:r>
            <a:r>
              <a:rPr lang="ru-RU" sz="2000" dirty="0" smtClean="0">
                <a:solidFill>
                  <a:srgbClr val="C00000"/>
                </a:solidFill>
              </a:rPr>
              <a:t>при наличии) участника муниципального 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Дата рождения участника муниципального 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Сведения о документе, удостоверяющем личность участника муниципального 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Выбор муниципального образования;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Выбор образовательной организации;</a:t>
            </a:r>
          </a:p>
          <a:p>
            <a:pPr>
              <a:buFont typeface="Wingdings" pitchFamily="2" charset="2"/>
              <a:buChar char="v"/>
            </a:pP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7072330" y="2071678"/>
            <a:ext cx="1471578" cy="5381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Шаг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500042"/>
            <a:ext cx="5829312" cy="642942"/>
          </a:xfrm>
        </p:spPr>
        <p:txBody>
          <a:bodyPr>
            <a:normAutofit fontScale="90000"/>
          </a:bodyPr>
          <a:lstStyle/>
          <a:p>
            <a:pPr lvl="0"/>
            <a:r>
              <a:rPr lang="ru-RU" sz="2000" dirty="0" smtClean="0">
                <a:solidFill>
                  <a:srgbClr val="0070C0"/>
                </a:solidFill>
              </a:rPr>
              <a:t>Управление образования администрации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 городского  округа Красногорск Московской области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928802"/>
            <a:ext cx="7258072" cy="4197361"/>
          </a:xfrm>
        </p:spPr>
        <p:txBody>
          <a:bodyPr>
            <a:normAutofit/>
          </a:bodyPr>
          <a:lstStyle/>
          <a:p>
            <a:endParaRPr lang="ru-RU" sz="2000" b="1" dirty="0" smtClean="0"/>
          </a:p>
          <a:p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     </a:t>
            </a:r>
            <a:r>
              <a:rPr lang="ru-RU" sz="2000" dirty="0" smtClean="0">
                <a:solidFill>
                  <a:srgbClr val="C00000"/>
                </a:solidFill>
              </a:rPr>
              <a:t>Приказ </a:t>
            </a:r>
            <a:r>
              <a:rPr lang="ru-RU" sz="2000" dirty="0" smtClean="0">
                <a:solidFill>
                  <a:srgbClr val="C00000"/>
                </a:solidFill>
              </a:rPr>
              <a:t>№1093 от 13.11.2018 Об утверждении Правил получения информации о результатах муниципального этапа всероссийской олимпиады школьников в электронной системе. </a:t>
            </a:r>
          </a:p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     Сайт Управления образования 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http://obrazkras.ru/upload/iblock/6cf/prikaz1093.pdf</a:t>
            </a:r>
            <a:endParaRPr lang="ru-RU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428604"/>
            <a:ext cx="5757874" cy="989034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70C0"/>
                </a:solidFill>
              </a:rPr>
              <a:t/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Управление образования администрации</a:t>
            </a:r>
            <a:br>
              <a:rPr lang="ru-RU" sz="2000" dirty="0" smtClean="0">
                <a:solidFill>
                  <a:srgbClr val="0070C0"/>
                </a:solidFill>
              </a:rPr>
            </a:br>
            <a:r>
              <a:rPr lang="ru-RU" sz="2000" dirty="0" smtClean="0">
                <a:solidFill>
                  <a:srgbClr val="0070C0"/>
                </a:solidFill>
              </a:rPr>
              <a:t> городского  округа Красногорск Московской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2000240"/>
            <a:ext cx="7186634" cy="412592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/>
              <a:t>      Заявителю будет </a:t>
            </a:r>
            <a:r>
              <a:rPr lang="ru-RU" sz="2000" b="1" dirty="0" smtClean="0">
                <a:solidFill>
                  <a:srgbClr val="C00000"/>
                </a:solidFill>
              </a:rPr>
              <a:t>отказано</a:t>
            </a:r>
            <a:r>
              <a:rPr lang="ru-RU" sz="2000" b="1" dirty="0" smtClean="0"/>
              <a:t> в предоставлении информации  о результатах муниципального  этапа  </a:t>
            </a:r>
            <a:r>
              <a:rPr lang="ru-RU" sz="2000" b="1" dirty="0" err="1" smtClean="0"/>
              <a:t>ВсОШ</a:t>
            </a:r>
            <a:r>
              <a:rPr lang="ru-RU" sz="2000" b="1" dirty="0" smtClean="0"/>
              <a:t> в следующих случаях: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00000"/>
                </a:solidFill>
              </a:rPr>
              <a:t>Некорректное заполнение обязательных полей в форме интерактивного запроса на </a:t>
            </a:r>
            <a:r>
              <a:rPr lang="ru-RU" sz="1800" dirty="0" smtClean="0">
                <a:solidFill>
                  <a:srgbClr val="C00000"/>
                </a:solidFill>
              </a:rPr>
              <a:t>РГПУ (</a:t>
            </a:r>
            <a:r>
              <a:rPr lang="ru-RU" sz="1800" dirty="0" smtClean="0">
                <a:solidFill>
                  <a:srgbClr val="C00000"/>
                </a:solidFill>
              </a:rPr>
              <a:t>отсутствие заполнения, недостоверное, неполное либо неправильное</a:t>
            </a:r>
            <a:r>
              <a:rPr lang="ru-RU" sz="1800" dirty="0" smtClean="0">
                <a:solidFill>
                  <a:srgbClr val="C00000"/>
                </a:solidFill>
              </a:rPr>
              <a:t>, не </a:t>
            </a:r>
            <a:r>
              <a:rPr lang="ru-RU" sz="1800" dirty="0" smtClean="0">
                <a:solidFill>
                  <a:srgbClr val="C00000"/>
                </a:solidFill>
              </a:rPr>
              <a:t>соответствующее требованиям, установленными настоящими Правилами </a:t>
            </a:r>
          </a:p>
          <a:p>
            <a:pPr>
              <a:buNone/>
            </a:pPr>
            <a:r>
              <a:rPr lang="ru-RU" sz="1400" b="1" dirty="0" smtClean="0">
                <a:solidFill>
                  <a:srgbClr val="C00000"/>
                </a:solidFill>
              </a:rPr>
              <a:t>      </a:t>
            </a:r>
            <a:r>
              <a:rPr lang="ru-RU" sz="1400" dirty="0" smtClean="0"/>
              <a:t>(Приказ №1093 от 13.11.2018 Об утверждении Правил получения информации о результатах муниципального этапа всероссийской олимпиады школьников в электронной системе.</a:t>
            </a:r>
            <a:r>
              <a:rPr lang="ru-RU" sz="1400" dirty="0" smtClean="0">
                <a:solidFill>
                  <a:srgbClr val="C00000"/>
                </a:solidFill>
              </a:rPr>
              <a:t> </a:t>
            </a:r>
            <a:r>
              <a:rPr lang="ru-RU" sz="1400" dirty="0" smtClean="0"/>
              <a:t>Сайт Управления образования </a:t>
            </a:r>
            <a:r>
              <a:rPr lang="en-US" sz="1400" dirty="0" smtClean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obrazkras.ru/upload/iblock/6cf/prikaz1093.pdf</a:t>
            </a:r>
            <a:r>
              <a:rPr lang="ru-RU" sz="1400" dirty="0" smtClean="0"/>
              <a:t>)</a:t>
            </a:r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00000"/>
                </a:solidFill>
              </a:rPr>
              <a:t>Результаты  муниципального этапа </a:t>
            </a:r>
            <a:r>
              <a:rPr lang="ru-RU" sz="1800" dirty="0" err="1" smtClean="0">
                <a:solidFill>
                  <a:srgbClr val="C00000"/>
                </a:solidFill>
              </a:rPr>
              <a:t>ВсОШ</a:t>
            </a:r>
            <a:r>
              <a:rPr lang="ru-RU" sz="1800" dirty="0" smtClean="0">
                <a:solidFill>
                  <a:srgbClr val="C00000"/>
                </a:solidFill>
              </a:rPr>
              <a:t>  в соответствии с Графиком  проведения и Графиком публикации не подведены.</a:t>
            </a: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solidFill>
                  <a:srgbClr val="C00000"/>
                </a:solidFill>
              </a:rPr>
              <a:t>Результаты  муниципального этапа </a:t>
            </a:r>
            <a:r>
              <a:rPr lang="ru-RU" sz="1800" dirty="0" err="1" smtClean="0">
                <a:solidFill>
                  <a:srgbClr val="C00000"/>
                </a:solidFill>
              </a:rPr>
              <a:t>ВсОШ</a:t>
            </a:r>
            <a:r>
              <a:rPr lang="ru-RU" sz="1800" dirty="0" smtClean="0">
                <a:solidFill>
                  <a:srgbClr val="C00000"/>
                </a:solidFill>
              </a:rPr>
              <a:t>  в соответствии с Графиком  проведения и Графиком публикации не подведены.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800" b="1" dirty="0" smtClean="0">
              <a:solidFill>
                <a:srgbClr val="C00000"/>
              </a:solidFill>
            </a:endParaRPr>
          </a:p>
          <a:p>
            <a:endParaRPr lang="ru-RU" b="1" dirty="0" smtClean="0"/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357166"/>
            <a:ext cx="5829312" cy="106047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Управление образования администрации </a:t>
            </a:r>
            <a:br>
              <a:rPr lang="ru-RU" sz="1800" dirty="0" smtClean="0">
                <a:solidFill>
                  <a:srgbClr val="0070C0"/>
                </a:solidFill>
              </a:rPr>
            </a:br>
            <a:r>
              <a:rPr lang="ru-RU" sz="1800" dirty="0" smtClean="0">
                <a:solidFill>
                  <a:srgbClr val="0070C0"/>
                </a:solidFill>
              </a:rPr>
              <a:t>городского  округа Красногорск Московской области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928802"/>
            <a:ext cx="7643866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Информация о результатах муниципального этапа </a:t>
            </a:r>
            <a:r>
              <a:rPr lang="ru-RU" sz="2000" b="1" dirty="0" err="1" smtClean="0"/>
              <a:t>ВсОШ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предоставляется </a:t>
            </a:r>
            <a:r>
              <a:rPr lang="ru-RU" sz="2000" b="1" dirty="0" smtClean="0"/>
              <a:t>Заявителю в момент активной сессии на РГПУ в форме информационного уведомления с указанием:</a:t>
            </a:r>
          </a:p>
          <a:p>
            <a:pPr>
              <a:buNone/>
            </a:pPr>
            <a:endParaRPr lang="ru-RU" sz="2000" dirty="0" smtClean="0"/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Года проведения муниципального 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Общеобразовательного предмета муниципального 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Результата муниципального этапа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r>
              <a:rPr lang="ru-RU" sz="2000" dirty="0" smtClean="0">
                <a:solidFill>
                  <a:srgbClr val="C00000"/>
                </a:solidFill>
              </a:rPr>
              <a:t>  (призер, победитель, участник);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rgbClr val="C00000"/>
                </a:solidFill>
              </a:rPr>
              <a:t>Количество набранных баллов в муниципальном этапе </a:t>
            </a:r>
            <a:r>
              <a:rPr lang="ru-RU" sz="2000" dirty="0" err="1" smtClean="0">
                <a:solidFill>
                  <a:srgbClr val="C00000"/>
                </a:solidFill>
              </a:rPr>
              <a:t>ВсОШ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357166"/>
            <a:ext cx="5829312" cy="1060472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70C0"/>
                </a:solidFill>
              </a:rPr>
              <a:t>Управление образования администрации городского  округа Красногорск Московской области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2000240"/>
            <a:ext cx="7329510" cy="412592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     Информация о результатах муниципального этапа </a:t>
            </a:r>
            <a:r>
              <a:rPr lang="ru-RU" sz="2400" dirty="0" err="1" smtClean="0"/>
              <a:t>ВсОШ</a:t>
            </a:r>
            <a:r>
              <a:rPr lang="ru-RU" sz="2400" dirty="0" smtClean="0"/>
              <a:t> размещается на официальном сайте</a:t>
            </a:r>
          </a:p>
          <a:p>
            <a:pPr algn="just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en-US" sz="2400" b="1" dirty="0" smtClean="0">
                <a:solidFill>
                  <a:srgbClr val="3958F3"/>
                </a:solidFill>
              </a:rPr>
              <a:t>http</a:t>
            </a:r>
            <a:r>
              <a:rPr lang="en-US" sz="2400" b="1" dirty="0" smtClean="0">
                <a:solidFill>
                  <a:srgbClr val="3958F3"/>
                </a:solidFill>
              </a:rPr>
              <a:t>://obrazkras.ru/olimpiady/etapy/munitsipalnyy/</a:t>
            </a:r>
            <a:endParaRPr lang="ru-RU" sz="2400" b="1" dirty="0" smtClean="0">
              <a:solidFill>
                <a:srgbClr val="3958F3"/>
              </a:solidFill>
            </a:endParaRPr>
          </a:p>
          <a:p>
            <a:pPr algn="ctr">
              <a:buNone/>
            </a:pPr>
            <a:endParaRPr lang="ru-RU" sz="2400" b="1" dirty="0" smtClean="0"/>
          </a:p>
          <a:p>
            <a:pPr algn="just">
              <a:buNone/>
            </a:pPr>
            <a:r>
              <a:rPr lang="ru-RU" sz="2400" dirty="0" smtClean="0"/>
              <a:t>    в информационно-телекоммуникационной сети</a:t>
            </a:r>
          </a:p>
          <a:p>
            <a:pPr algn="ctr">
              <a:buNone/>
            </a:pPr>
            <a:r>
              <a:rPr lang="ru-RU" sz="2400" dirty="0" smtClean="0"/>
              <a:t>    «Интернет»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325</Words>
  <Application>Microsoft Office PowerPoint</Application>
  <PresentationFormat>Экран (4:3)</PresentationFormat>
  <Paragraphs>50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Специальное оформление</vt:lpstr>
      <vt:lpstr>Управление образования администрации  городского  округа Красногорск Московской области </vt:lpstr>
      <vt:lpstr>      Для  получения информации о результатах муниципального этапа ВсОШ Заявитель авторизуется на РПГУ посредством Единой системы идентификации и аутентификации (далее ЕСИА)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Управление образования администрации  городского  округа Красногорск Московской области </vt:lpstr>
      <vt:lpstr>Управление образования администрации  городского  округа Красногорск Московской области </vt:lpstr>
      <vt:lpstr> Управление образования администрации  городского  округа Красногорск Московской области </vt:lpstr>
      <vt:lpstr>Управление образования администрации  городского  округа Красногорск Московской области</vt:lpstr>
      <vt:lpstr>Управление образования администрации городского  округа Красногорск Московской области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Admin</dc:creator>
  <cp:lastModifiedBy>user</cp:lastModifiedBy>
  <cp:revision>54</cp:revision>
  <dcterms:created xsi:type="dcterms:W3CDTF">2011-12-13T19:04:59Z</dcterms:created>
  <dcterms:modified xsi:type="dcterms:W3CDTF">2018-11-14T13:46:16Z</dcterms:modified>
</cp:coreProperties>
</file>